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391" r:id="rId2"/>
    <p:sldId id="392" r:id="rId3"/>
    <p:sldId id="435" r:id="rId4"/>
    <p:sldId id="424" r:id="rId5"/>
    <p:sldId id="426" r:id="rId6"/>
    <p:sldId id="427" r:id="rId7"/>
    <p:sldId id="428" r:id="rId8"/>
    <p:sldId id="429" r:id="rId9"/>
    <p:sldId id="396" r:id="rId10"/>
    <p:sldId id="423" r:id="rId11"/>
    <p:sldId id="431" r:id="rId12"/>
    <p:sldId id="432" r:id="rId13"/>
    <p:sldId id="397" r:id="rId14"/>
    <p:sldId id="430" r:id="rId15"/>
    <p:sldId id="405" r:id="rId16"/>
    <p:sldId id="415" r:id="rId17"/>
    <p:sldId id="416" r:id="rId18"/>
    <p:sldId id="417" r:id="rId19"/>
    <p:sldId id="418" r:id="rId20"/>
    <p:sldId id="419" r:id="rId21"/>
    <p:sldId id="420" r:id="rId22"/>
    <p:sldId id="421" r:id="rId23"/>
    <p:sldId id="422" r:id="rId24"/>
    <p:sldId id="412" r:id="rId25"/>
    <p:sldId id="410" r:id="rId26"/>
    <p:sldId id="411" r:id="rId27"/>
    <p:sldId id="414" r:id="rId28"/>
    <p:sldId id="413" r:id="rId29"/>
    <p:sldId id="393" r:id="rId30"/>
    <p:sldId id="263" r:id="rId31"/>
    <p:sldId id="264" r:id="rId32"/>
    <p:sldId id="265" r:id="rId33"/>
    <p:sldId id="385" r:id="rId34"/>
    <p:sldId id="266" r:id="rId35"/>
    <p:sldId id="402" r:id="rId36"/>
    <p:sldId id="271" r:id="rId37"/>
    <p:sldId id="278" r:id="rId38"/>
    <p:sldId id="284" r:id="rId39"/>
    <p:sldId id="285" r:id="rId40"/>
    <p:sldId id="286" r:id="rId41"/>
    <p:sldId id="287" r:id="rId42"/>
    <p:sldId id="288" r:id="rId43"/>
    <p:sldId id="399" r:id="rId44"/>
    <p:sldId id="400" r:id="rId45"/>
    <p:sldId id="401" r:id="rId46"/>
    <p:sldId id="298" r:id="rId47"/>
    <p:sldId id="425" r:id="rId48"/>
    <p:sldId id="434" r:id="rId49"/>
    <p:sldId id="433" r:id="rId50"/>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752" y="36"/>
      </p:cViewPr>
      <p:guideLst>
        <p:guide orient="horz" pos="2880"/>
        <p:guide pos="216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A42E8D99-13BC-43E3-BB06-E799D025EEEA}" type="datetimeFigureOut">
              <a:rPr lang="en-US" smtClean="0"/>
              <a:pPr/>
              <a:t>6/27/2023</a:t>
            </a:fld>
            <a:endParaRPr lang="en-US"/>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73E67BA6-42C3-4381-825B-289C9F9A4107}" type="slidenum">
              <a:rPr lang="en-US" smtClean="0"/>
              <a:pPr/>
              <a:t>‹#›</a:t>
            </a:fld>
            <a:endParaRPr lang="en-US"/>
          </a:p>
        </p:txBody>
      </p:sp>
    </p:spTree>
    <p:extLst>
      <p:ext uri="{BB962C8B-B14F-4D97-AF65-F5344CB8AC3E}">
        <p14:creationId xmlns:p14="http://schemas.microsoft.com/office/powerpoint/2010/main" val="70417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wisegeek.com/what-is-job-performance.ht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PH" dirty="0" smtClean="0"/>
              <a:t>Everyone</a:t>
            </a:r>
            <a:r>
              <a:rPr lang="en-PH" baseline="0" dirty="0" smtClean="0"/>
              <a:t> </a:t>
            </a:r>
            <a:r>
              <a:rPr lang="en-PH" dirty="0" smtClean="0"/>
              <a:t>has the same amount of time available each day - 24 hours, 1,440 minutes, and 86,400 seconds.  All</a:t>
            </a:r>
            <a:r>
              <a:rPr lang="en-PH" baseline="0" dirty="0" smtClean="0"/>
              <a:t> these are constant.</a:t>
            </a:r>
            <a:endParaRPr lang="en-PH" dirty="0" smtClean="0"/>
          </a:p>
          <a:p>
            <a:pPr algn="l">
              <a:lnSpc>
                <a:spcPct val="100000"/>
              </a:lnSpc>
              <a:spcBef>
                <a:spcPct val="0"/>
              </a:spcBef>
              <a:buClrTx/>
              <a:buSzTx/>
              <a:buFontTx/>
              <a:buNone/>
            </a:pPr>
            <a:r>
              <a:rPr lang="en-US" altLang="en-US" sz="1200" dirty="0" smtClean="0">
                <a:solidFill>
                  <a:srgbClr val="0972C2"/>
                </a:solidFill>
                <a:latin typeface="Arial" panose="020B0604020202020204" pitchFamily="34" charset="0"/>
              </a:rPr>
              <a:t>There are 168 hours in every week.</a:t>
            </a:r>
          </a:p>
          <a:p>
            <a:pPr algn="l">
              <a:lnSpc>
                <a:spcPct val="100000"/>
              </a:lnSpc>
              <a:spcBef>
                <a:spcPct val="0"/>
              </a:spcBef>
              <a:buClrTx/>
              <a:buSzTx/>
              <a:buFontTx/>
              <a:buNone/>
            </a:pPr>
            <a:r>
              <a:rPr lang="en-US" altLang="en-US" sz="1200" i="1" dirty="0" smtClean="0">
                <a:solidFill>
                  <a:srgbClr val="0972C2"/>
                </a:solidFill>
                <a:latin typeface="Arial" panose="020B0604020202020204" pitchFamily="34" charset="0"/>
              </a:rPr>
              <a:t>How are you spending yours?</a:t>
            </a:r>
            <a:endParaRPr lang="en-US" altLang="en-US" sz="1200" i="1" dirty="0" smtClean="0">
              <a:solidFill>
                <a:schemeClr val="tx1"/>
              </a:solidFill>
              <a:latin typeface="Arial" panose="020B0604020202020204" pitchFamily="34" charset="0"/>
            </a:endParaRPr>
          </a:p>
          <a:p>
            <a:endParaRPr lang="en-PH" dirty="0" smtClean="0"/>
          </a:p>
          <a:p>
            <a:r>
              <a:rPr lang="en-PH" dirty="0" smtClean="0"/>
              <a:t>Self management is a process of evaluation, prioritizing and organizing one's tasks.</a:t>
            </a:r>
          </a:p>
          <a:p>
            <a:endParaRPr lang="en-PH" dirty="0" smtClean="0"/>
          </a:p>
          <a:p>
            <a:r>
              <a:rPr lang="en-PH" sz="1200" b="0" i="0" kern="1200" dirty="0" smtClean="0">
                <a:solidFill>
                  <a:schemeClr val="tx1"/>
                </a:solidFill>
                <a:effectLst/>
                <a:latin typeface="+mn-lt"/>
                <a:ea typeface="+mn-ea"/>
                <a:cs typeface="+mn-cs"/>
              </a:rPr>
              <a:t>An individual who cannot manage his time effectively, who lacks a clear perception of available time, and who fails to monitor his own use of time will likely fail to accomplish tasks in a timely manner. Such failure generally leads to poor </a:t>
            </a:r>
            <a:r>
              <a:rPr lang="en-PH" sz="1200" b="0" i="0" kern="1200" dirty="0" smtClean="0">
                <a:solidFill>
                  <a:schemeClr val="tx1"/>
                </a:solidFill>
                <a:effectLst/>
                <a:latin typeface="+mn-lt"/>
                <a:ea typeface="+mn-ea"/>
                <a:cs typeface="+mn-cs"/>
                <a:hlinkClick r:id="rId3"/>
              </a:rPr>
              <a:t>job performance</a:t>
            </a:r>
            <a:r>
              <a:rPr lang="en-PH" sz="1200" b="0" i="0" kern="1200" dirty="0" smtClean="0">
                <a:solidFill>
                  <a:schemeClr val="tx1"/>
                </a:solidFill>
                <a:effectLst/>
                <a:latin typeface="+mn-lt"/>
                <a:ea typeface="+mn-ea"/>
                <a:cs typeface="+mn-cs"/>
              </a:rPr>
              <a:t> and limited productivity.</a:t>
            </a:r>
            <a:endParaRPr lang="en-PH" dirty="0" smtClean="0"/>
          </a:p>
          <a:p>
            <a:endParaRPr lang="en-PH" dirty="0" smtClean="0"/>
          </a:p>
          <a:p>
            <a:pPr fontAlgn="base"/>
            <a:r>
              <a:rPr lang="en-PH" sz="1200" b="0" i="0" kern="1200" dirty="0" smtClean="0">
                <a:solidFill>
                  <a:schemeClr val="tx1"/>
                </a:solidFill>
                <a:effectLst/>
                <a:latin typeface="+mn-lt"/>
                <a:ea typeface="+mn-ea"/>
                <a:cs typeface="+mn-cs"/>
              </a:rPr>
              <a:t>Why care about time management?</a:t>
            </a:r>
          </a:p>
          <a:p>
            <a:pPr fontAlgn="base"/>
            <a:r>
              <a:rPr lang="en-PH" sz="1200" b="0" i="0" kern="1200" dirty="0" smtClean="0">
                <a:solidFill>
                  <a:schemeClr val="tx1"/>
                </a:solidFill>
                <a:effectLst/>
                <a:latin typeface="+mn-lt"/>
                <a:ea typeface="+mn-ea"/>
                <a:cs typeface="+mn-cs"/>
              </a:rPr>
              <a:t>The main reason is that time management benefits </a:t>
            </a:r>
            <a:r>
              <a:rPr lang="en-PH" sz="1200" b="1" i="1" kern="1200" dirty="0" smtClean="0">
                <a:solidFill>
                  <a:schemeClr val="tx1"/>
                </a:solidFill>
                <a:effectLst/>
                <a:latin typeface="+mn-lt"/>
                <a:ea typeface="+mn-ea"/>
                <a:cs typeface="+mn-cs"/>
              </a:rPr>
              <a:t>you.</a:t>
            </a:r>
            <a:endParaRPr lang="en-PH" sz="1200" b="0" i="0" kern="1200" dirty="0" smtClean="0">
              <a:solidFill>
                <a:schemeClr val="tx1"/>
              </a:solidFill>
              <a:effectLst/>
              <a:latin typeface="+mn-lt"/>
              <a:ea typeface="+mn-ea"/>
              <a:cs typeface="+mn-cs"/>
            </a:endParaRPr>
          </a:p>
          <a:p>
            <a:endParaRPr lang="en-PH" dirty="0" smtClean="0"/>
          </a:p>
          <a:p>
            <a:pPr fontAlgn="base"/>
            <a:r>
              <a:rPr lang="en-PH" sz="1200" b="0" i="0" kern="1200" dirty="0" smtClean="0">
                <a:solidFill>
                  <a:schemeClr val="tx1"/>
                </a:solidFill>
                <a:effectLst/>
                <a:latin typeface="+mn-lt"/>
                <a:ea typeface="+mn-ea"/>
                <a:cs typeface="+mn-cs"/>
              </a:rPr>
              <a:t>“Why should I manage my time?”</a:t>
            </a:r>
          </a:p>
          <a:p>
            <a:pPr fontAlgn="base"/>
            <a:r>
              <a:rPr lang="en-PH" sz="1200" b="0" i="0" kern="1200" dirty="0" smtClean="0">
                <a:solidFill>
                  <a:schemeClr val="tx1"/>
                </a:solidFill>
                <a:effectLst/>
                <a:latin typeface="+mn-lt"/>
                <a:ea typeface="+mn-ea"/>
                <a:cs typeface="+mn-cs"/>
              </a:rPr>
              <a:t>The simple answer is that time management helps you stay on top of your tasks and get more done.</a:t>
            </a:r>
          </a:p>
          <a:p>
            <a:pPr fontAlgn="base"/>
            <a:r>
              <a:rPr lang="en-PH" sz="1200" b="0" i="0" kern="1200" dirty="0" smtClean="0">
                <a:solidFill>
                  <a:schemeClr val="tx1"/>
                </a:solidFill>
                <a:effectLst/>
                <a:latin typeface="+mn-lt"/>
                <a:ea typeface="+mn-ea"/>
                <a:cs typeface="+mn-cs"/>
              </a:rPr>
              <a:t>Yet, there is much more.</a:t>
            </a:r>
          </a:p>
          <a:p>
            <a:pPr fontAlgn="base"/>
            <a:r>
              <a:rPr lang="en-PH" sz="1200" b="0" i="0" kern="1200" dirty="0" smtClean="0">
                <a:solidFill>
                  <a:schemeClr val="tx1"/>
                </a:solidFill>
                <a:effectLst/>
                <a:latin typeface="+mn-lt"/>
                <a:ea typeface="+mn-ea"/>
                <a:cs typeface="+mn-cs"/>
              </a:rPr>
              <a:t>Time management benefits you in </a:t>
            </a:r>
            <a:r>
              <a:rPr lang="en-PH" sz="1200" b="0" i="1" kern="1200" dirty="0" smtClean="0">
                <a:solidFill>
                  <a:schemeClr val="tx1"/>
                </a:solidFill>
                <a:effectLst/>
                <a:latin typeface="+mn-lt"/>
                <a:ea typeface="+mn-ea"/>
                <a:cs typeface="+mn-cs"/>
              </a:rPr>
              <a:t>all</a:t>
            </a:r>
            <a:r>
              <a:rPr lang="en-PH" sz="1200" b="0" i="0" kern="1200" dirty="0" smtClean="0">
                <a:solidFill>
                  <a:schemeClr val="tx1"/>
                </a:solidFill>
                <a:effectLst/>
                <a:latin typeface="+mn-lt"/>
                <a:ea typeface="+mn-ea"/>
                <a:cs typeface="+mn-cs"/>
              </a:rPr>
              <a:t> areas of your life.</a:t>
            </a:r>
          </a:p>
          <a:p>
            <a:endParaRPr lang="en-PH" dirty="0" smtClean="0"/>
          </a:p>
          <a:p>
            <a:pPr fontAlgn="base"/>
            <a:r>
              <a:rPr lang="en-PH" sz="1200" b="0" i="0" kern="1200" dirty="0" smtClean="0">
                <a:solidFill>
                  <a:schemeClr val="tx1"/>
                </a:solidFill>
                <a:effectLst/>
                <a:latin typeface="+mn-lt"/>
                <a:ea typeface="+mn-ea"/>
                <a:cs typeface="+mn-cs"/>
              </a:rPr>
              <a:t>Time management is all about spending your time in the right places, and on the right things.</a:t>
            </a:r>
          </a:p>
          <a:p>
            <a:pPr fontAlgn="base"/>
            <a:r>
              <a:rPr lang="en-PH" sz="1200" b="0" i="0" kern="1200" dirty="0" smtClean="0">
                <a:solidFill>
                  <a:schemeClr val="tx1"/>
                </a:solidFill>
                <a:effectLst/>
                <a:latin typeface="+mn-lt"/>
                <a:ea typeface="+mn-ea"/>
                <a:cs typeface="+mn-cs"/>
              </a:rPr>
              <a:t>It’s about knowing your priorities, obligations, and schedule.</a:t>
            </a:r>
          </a:p>
          <a:p>
            <a:pPr fontAlgn="base"/>
            <a:r>
              <a:rPr lang="en-PH" sz="1200" b="0" i="0" kern="1200" dirty="0" smtClean="0">
                <a:solidFill>
                  <a:schemeClr val="tx1"/>
                </a:solidFill>
                <a:effectLst/>
                <a:latin typeface="+mn-lt"/>
                <a:ea typeface="+mn-ea"/>
                <a:cs typeface="+mn-cs"/>
              </a:rPr>
              <a:t>When you manage your time, you benefit in all areas of life.</a:t>
            </a:r>
          </a:p>
          <a:p>
            <a:endParaRPr lang="en-PH" dirty="0" smtClean="0"/>
          </a:p>
          <a:p>
            <a:r>
              <a:rPr lang="en-PH" dirty="0" smtClean="0"/>
              <a:t>You don’t manage time. You manage yourself, others, and your</a:t>
            </a:r>
            <a:r>
              <a:rPr lang="en-PH" baseline="0" dirty="0" smtClean="0"/>
              <a:t> work.</a:t>
            </a:r>
            <a:endParaRPr lang="en-PH" dirty="0"/>
          </a:p>
        </p:txBody>
      </p:sp>
      <p:sp>
        <p:nvSpPr>
          <p:cNvPr id="4" name="Slide Number Placeholder 3"/>
          <p:cNvSpPr>
            <a:spLocks noGrp="1"/>
          </p:cNvSpPr>
          <p:nvPr>
            <p:ph type="sldNum" sz="quarter" idx="10"/>
          </p:nvPr>
        </p:nvSpPr>
        <p:spPr/>
        <p:txBody>
          <a:bodyPr/>
          <a:lstStyle/>
          <a:p>
            <a:fld id="{290E96FC-0771-4281-A8FA-2BA10F06BE5F}" type="slidenum">
              <a:rPr lang="en-PH" smtClean="0"/>
              <a:pPr/>
              <a:t>17</a:t>
            </a:fld>
            <a:endParaRPr lang="en-PH"/>
          </a:p>
        </p:txBody>
      </p:sp>
    </p:spTree>
    <p:extLst>
      <p:ext uri="{BB962C8B-B14F-4D97-AF65-F5344CB8AC3E}">
        <p14:creationId xmlns:p14="http://schemas.microsoft.com/office/powerpoint/2010/main" val="2237049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In this activity, we will be using a set of materials</a:t>
            </a:r>
            <a:endParaRPr lang="en-PH" baseline="0" dirty="0" smtClean="0"/>
          </a:p>
          <a:p>
            <a:r>
              <a:rPr lang="en-PH" baseline="0" dirty="0" smtClean="0"/>
              <a:t>And your only task would be to fit all in the jar without it overflowing from the rim</a:t>
            </a:r>
          </a:p>
          <a:p>
            <a:endParaRPr lang="en-PH" baseline="0" dirty="0" smtClean="0"/>
          </a:p>
          <a:p>
            <a:r>
              <a:rPr lang="en-PH" baseline="0" dirty="0" smtClean="0"/>
              <a:t>Since we’re talking about time management, time pressure, 5 minutes. PRIZE</a:t>
            </a:r>
            <a:endParaRPr lang="en-PH" dirty="0"/>
          </a:p>
        </p:txBody>
      </p:sp>
      <p:sp>
        <p:nvSpPr>
          <p:cNvPr id="4" name="Slide Number Placeholder 3"/>
          <p:cNvSpPr>
            <a:spLocks noGrp="1"/>
          </p:cNvSpPr>
          <p:nvPr>
            <p:ph type="sldNum" sz="quarter" idx="10"/>
          </p:nvPr>
        </p:nvSpPr>
        <p:spPr/>
        <p:txBody>
          <a:bodyPr/>
          <a:lstStyle/>
          <a:p>
            <a:fld id="{290E96FC-0771-4281-A8FA-2BA10F06BE5F}" type="slidenum">
              <a:rPr lang="en-PH" smtClean="0"/>
              <a:pPr/>
              <a:t>19</a:t>
            </a:fld>
            <a:endParaRPr lang="en-PH"/>
          </a:p>
        </p:txBody>
      </p:sp>
    </p:spTree>
    <p:extLst>
      <p:ext uri="{BB962C8B-B14F-4D97-AF65-F5344CB8AC3E}">
        <p14:creationId xmlns:p14="http://schemas.microsoft.com/office/powerpoint/2010/main" val="881873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Can You Fit Them</a:t>
            </a:r>
            <a:r>
              <a:rPr lang="en-PH" baseline="0" dirty="0" smtClean="0"/>
              <a:t> All</a:t>
            </a:r>
          </a:p>
          <a:p>
            <a:r>
              <a:rPr lang="en-PH" baseline="0" dirty="0" smtClean="0"/>
              <a:t>This activity is usually done by competing teams, divide the class.</a:t>
            </a:r>
            <a:endParaRPr lang="en-PH" dirty="0"/>
          </a:p>
        </p:txBody>
      </p:sp>
      <p:sp>
        <p:nvSpPr>
          <p:cNvPr id="4" name="Slide Number Placeholder 3"/>
          <p:cNvSpPr>
            <a:spLocks noGrp="1"/>
          </p:cNvSpPr>
          <p:nvPr>
            <p:ph type="sldNum" sz="quarter" idx="10"/>
          </p:nvPr>
        </p:nvSpPr>
        <p:spPr/>
        <p:txBody>
          <a:bodyPr/>
          <a:lstStyle/>
          <a:p>
            <a:fld id="{290E96FC-0771-4281-A8FA-2BA10F06BE5F}" type="slidenum">
              <a:rPr lang="en-PH" smtClean="0"/>
              <a:pPr/>
              <a:t>20</a:t>
            </a:fld>
            <a:endParaRPr lang="en-PH"/>
          </a:p>
        </p:txBody>
      </p:sp>
    </p:spTree>
    <p:extLst>
      <p:ext uri="{BB962C8B-B14F-4D97-AF65-F5344CB8AC3E}">
        <p14:creationId xmlns:p14="http://schemas.microsoft.com/office/powerpoint/2010/main" val="744496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290E96FC-0771-4281-A8FA-2BA10F06BE5F}" type="slidenum">
              <a:rPr lang="en-PH" smtClean="0"/>
              <a:pPr/>
              <a:t>21</a:t>
            </a:fld>
            <a:endParaRPr lang="en-PH"/>
          </a:p>
        </p:txBody>
      </p:sp>
    </p:spTree>
    <p:extLst>
      <p:ext uri="{BB962C8B-B14F-4D97-AF65-F5344CB8AC3E}">
        <p14:creationId xmlns:p14="http://schemas.microsoft.com/office/powerpoint/2010/main" val="1247812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Key is to Prioritize Effectively</a:t>
            </a:r>
            <a:endParaRPr lang="en-PH" dirty="0"/>
          </a:p>
        </p:txBody>
      </p:sp>
      <p:sp>
        <p:nvSpPr>
          <p:cNvPr id="4" name="Slide Number Placeholder 3"/>
          <p:cNvSpPr>
            <a:spLocks noGrp="1"/>
          </p:cNvSpPr>
          <p:nvPr>
            <p:ph type="sldNum" sz="quarter" idx="10"/>
          </p:nvPr>
        </p:nvSpPr>
        <p:spPr/>
        <p:txBody>
          <a:bodyPr/>
          <a:lstStyle/>
          <a:p>
            <a:fld id="{290E96FC-0771-4281-A8FA-2BA10F06BE5F}" type="slidenum">
              <a:rPr lang="en-PH" smtClean="0"/>
              <a:pPr/>
              <a:t>22</a:t>
            </a:fld>
            <a:endParaRPr lang="en-PH"/>
          </a:p>
        </p:txBody>
      </p:sp>
    </p:spTree>
    <p:extLst>
      <p:ext uri="{BB962C8B-B14F-4D97-AF65-F5344CB8AC3E}">
        <p14:creationId xmlns:p14="http://schemas.microsoft.com/office/powerpoint/2010/main" val="2630978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PH" sz="1200" b="0" i="1" kern="1200" dirty="0" smtClean="0">
                <a:solidFill>
                  <a:schemeClr val="tx1"/>
                </a:solidFill>
                <a:effectLst/>
                <a:latin typeface="+mn-lt"/>
                <a:ea typeface="+mn-ea"/>
                <a:cs typeface="+mn-cs"/>
              </a:rPr>
              <a:t>–Brian G. Dyson</a:t>
            </a:r>
          </a:p>
          <a:p>
            <a:pPr fontAlgn="base"/>
            <a:r>
              <a:rPr lang="en-PH" sz="1200" b="0" i="1" kern="1200" dirty="0" smtClean="0">
                <a:solidFill>
                  <a:schemeClr val="tx1"/>
                </a:solidFill>
                <a:effectLst/>
                <a:latin typeface="+mn-lt"/>
                <a:ea typeface="+mn-ea"/>
                <a:cs typeface="+mn-cs"/>
              </a:rPr>
              <a:t>President and CEO, Coca-Cola Enterprises during his speech at the Georgia Tech 172nd Commencement Address Sept. 6, 1996</a:t>
            </a:r>
          </a:p>
          <a:p>
            <a:pPr fontAlgn="base"/>
            <a:endParaRPr lang="en-PH" sz="1200" b="0" i="1" kern="1200" dirty="0" smtClean="0">
              <a:solidFill>
                <a:schemeClr val="tx1"/>
              </a:solidFill>
              <a:effectLst/>
              <a:latin typeface="+mn-lt"/>
              <a:ea typeface="+mn-ea"/>
              <a:cs typeface="+mn-cs"/>
            </a:endParaRPr>
          </a:p>
          <a:p>
            <a:pPr fontAlgn="base"/>
            <a:r>
              <a:rPr lang="en-PH" sz="1200" b="0" i="1" kern="1200" dirty="0" smtClean="0">
                <a:solidFill>
                  <a:schemeClr val="tx1"/>
                </a:solidFill>
                <a:effectLst/>
                <a:latin typeface="+mn-lt"/>
                <a:ea typeface="+mn-ea"/>
                <a:cs typeface="+mn-cs"/>
              </a:rPr>
              <a:t>Imagine life as a game in which you are juggling some five balls in the air. You name them – work, family, health, friends and spirit … and you’re keeping all of these in the air.</a:t>
            </a:r>
          </a:p>
          <a:p>
            <a:pPr fontAlgn="base"/>
            <a:r>
              <a:rPr lang="en-PH" sz="1200" b="0" i="1" kern="1200" dirty="0" smtClean="0">
                <a:solidFill>
                  <a:schemeClr val="tx1"/>
                </a:solidFill>
                <a:effectLst/>
                <a:latin typeface="+mn-lt"/>
                <a:ea typeface="+mn-ea"/>
                <a:cs typeface="+mn-cs"/>
              </a:rPr>
              <a:t>You will soon understand that work is a rubber ball. If you drop it, it will bounce back. But the other four balls – family, health, friends and spirit – are made of glass. If you drop one of these, they will be irrevocably scuffed, marked, nicked, damaged </a:t>
            </a:r>
            <a:r>
              <a:rPr lang="en-PH" sz="1200" b="0" i="1" kern="1200" smtClean="0">
                <a:solidFill>
                  <a:schemeClr val="tx1"/>
                </a:solidFill>
                <a:effectLst/>
                <a:latin typeface="+mn-lt"/>
                <a:ea typeface="+mn-ea"/>
                <a:cs typeface="+mn-cs"/>
              </a:rPr>
              <a:t>or even shattered</a:t>
            </a:r>
            <a:r>
              <a:rPr lang="en-PH" sz="1200" b="0" i="1" kern="1200" dirty="0" smtClean="0">
                <a:solidFill>
                  <a:schemeClr val="tx1"/>
                </a:solidFill>
                <a:effectLst/>
                <a:latin typeface="+mn-lt"/>
                <a:ea typeface="+mn-ea"/>
                <a:cs typeface="+mn-cs"/>
              </a:rPr>
              <a:t>. They will never be the same. You must understand that and strive for Balance in your life.</a:t>
            </a:r>
          </a:p>
          <a:p>
            <a:pPr fontAlgn="base"/>
            <a:endParaRPr lang="en-PH"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90E96FC-0771-4281-A8FA-2BA10F06BE5F}" type="slidenum">
              <a:rPr lang="en-PH" smtClean="0"/>
              <a:pPr/>
              <a:t>23</a:t>
            </a:fld>
            <a:endParaRPr lang="en-PH"/>
          </a:p>
        </p:txBody>
      </p:sp>
    </p:spTree>
    <p:extLst>
      <p:ext uri="{BB962C8B-B14F-4D97-AF65-F5344CB8AC3E}">
        <p14:creationId xmlns:p14="http://schemas.microsoft.com/office/powerpoint/2010/main" val="244579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547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610102" y="459358"/>
            <a:ext cx="4966970" cy="3058795"/>
          </a:xfrm>
          <a:prstGeom prst="rect">
            <a:avLst/>
          </a:prstGeom>
        </p:spPr>
        <p:txBody>
          <a:bodyPr wrap="square" lIns="0" tIns="0" rIns="0" bIns="0">
            <a:spAutoFit/>
          </a:bodyPr>
          <a:lstStyle>
            <a:lvl1pPr>
              <a:defRPr sz="5400" b="1" i="0">
                <a:solidFill>
                  <a:srgbClr val="552854"/>
                </a:solidFill>
                <a:latin typeface="Carlito"/>
                <a:cs typeface="Carlito"/>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341833"/>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800" b="0" i="0">
                <a:solidFill>
                  <a:srgbClr val="341833"/>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341833"/>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341833"/>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32"/>
        <p:cNvGrpSpPr/>
        <p:nvPr/>
      </p:nvGrpSpPr>
      <p:grpSpPr>
        <a:xfrm>
          <a:off x="0" y="0"/>
          <a:ext cx="0" cy="0"/>
          <a:chOff x="0" y="0"/>
          <a:chExt cx="0" cy="0"/>
        </a:xfrm>
      </p:grpSpPr>
      <p:sp>
        <p:nvSpPr>
          <p:cNvPr id="33" name="Google Shape;33;p9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9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9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a:p>
        </p:txBody>
      </p:sp>
      <p:sp>
        <p:nvSpPr>
          <p:cNvPr id="2" name="Holder 2"/>
          <p:cNvSpPr>
            <a:spLocks noGrp="1"/>
          </p:cNvSpPr>
          <p:nvPr>
            <p:ph type="title"/>
          </p:nvPr>
        </p:nvSpPr>
        <p:spPr>
          <a:xfrm>
            <a:off x="1214247" y="308228"/>
            <a:ext cx="9763505" cy="1300480"/>
          </a:xfrm>
          <a:prstGeom prst="rect">
            <a:avLst/>
          </a:prstGeom>
        </p:spPr>
        <p:txBody>
          <a:bodyPr wrap="square" lIns="0" tIns="0" rIns="0" bIns="0">
            <a:spAutoFit/>
          </a:bodyPr>
          <a:lstStyle>
            <a:lvl1pPr>
              <a:defRPr sz="4400" b="0" i="0">
                <a:solidFill>
                  <a:srgbClr val="341833"/>
                </a:solidFill>
                <a:latin typeface="Trebuchet MS"/>
                <a:cs typeface="Trebuchet MS"/>
              </a:defRPr>
            </a:lvl1pPr>
          </a:lstStyle>
          <a:p>
            <a:endParaRPr/>
          </a:p>
        </p:txBody>
      </p:sp>
      <p:sp>
        <p:nvSpPr>
          <p:cNvPr id="3" name="Holder 3"/>
          <p:cNvSpPr>
            <a:spLocks noGrp="1"/>
          </p:cNvSpPr>
          <p:nvPr>
            <p:ph type="body" idx="1"/>
          </p:nvPr>
        </p:nvSpPr>
        <p:spPr>
          <a:xfrm>
            <a:off x="861440" y="1858796"/>
            <a:ext cx="10469118" cy="3178175"/>
          </a:xfrm>
          <a:prstGeom prst="rect">
            <a:avLst/>
          </a:prstGeom>
        </p:spPr>
        <p:txBody>
          <a:bodyPr wrap="square" lIns="0" tIns="0" rIns="0" bIns="0">
            <a:spAutoFit/>
          </a:bodyPr>
          <a:lstStyle>
            <a:lvl1pPr>
              <a:defRPr sz="2800" b="0" i="0">
                <a:solidFill>
                  <a:srgbClr val="341833"/>
                </a:solidFill>
                <a:latin typeface="Carlito"/>
                <a:cs typeface="Carlito"/>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6/27/2023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9.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hyperlink" Target="https://onlinejudge.org/" TargetMode="External"/><Relationship Id="rId3" Type="http://schemas.openxmlformats.org/officeDocument/2006/relationships/hyperlink" Target="https://stackoverflow.com/" TargetMode="External"/><Relationship Id="rId7" Type="http://schemas.openxmlformats.org/officeDocument/2006/relationships/hyperlink" Target="https://www.codecademy.com/"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tutorialspoint.com/" TargetMode="External"/><Relationship Id="rId11" Type="http://schemas.openxmlformats.org/officeDocument/2006/relationships/image" Target="../media/image49.png"/><Relationship Id="rId5" Type="http://schemas.openxmlformats.org/officeDocument/2006/relationships/hyperlink" Target="https://www.w3schools.com/" TargetMode="External"/><Relationship Id="rId10" Type="http://schemas.openxmlformats.org/officeDocument/2006/relationships/image" Target="../media/image48.png"/><Relationship Id="rId4" Type="http://schemas.openxmlformats.org/officeDocument/2006/relationships/hyperlink" Target="https://github.com/" TargetMode="External"/><Relationship Id="rId9" Type="http://schemas.openxmlformats.org/officeDocument/2006/relationships/hyperlink" Target="https://www.codechef.com/" TargetMode="External"/></Relationships>
</file>

<file path=ppt/slides/_rels/slide41.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0.png"/><Relationship Id="rId21" Type="http://schemas.openxmlformats.org/officeDocument/2006/relationships/image" Target="../media/image68.png"/><Relationship Id="rId34" Type="http://schemas.openxmlformats.org/officeDocument/2006/relationships/image" Target="../media/image81.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2" Type="http://schemas.openxmlformats.org/officeDocument/2006/relationships/image" Target="../media/image37.png"/><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32" Type="http://schemas.openxmlformats.org/officeDocument/2006/relationships/image" Target="../media/image79.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 Id="rId8"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700"/>
            <a:ext cx="2612136" cy="39717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581260" y="2850133"/>
            <a:ext cx="2607843" cy="397601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352800" y="369188"/>
            <a:ext cx="5867400" cy="3059812"/>
          </a:xfrm>
          <a:prstGeom prst="rect">
            <a:avLst/>
          </a:prstGeom>
        </p:spPr>
        <p:txBody>
          <a:bodyPr vert="horz" wrap="square" lIns="0" tIns="12700" rIns="0" bIns="0" rtlCol="0">
            <a:spAutoFit/>
          </a:bodyPr>
          <a:lstStyle/>
          <a:p>
            <a:pPr marL="12700" marR="5080" indent="-7620" algn="ctr">
              <a:lnSpc>
                <a:spcPct val="100000"/>
              </a:lnSpc>
              <a:spcBef>
                <a:spcPts val="100"/>
              </a:spcBef>
            </a:pPr>
            <a:r>
              <a:rPr sz="6600" b="1" spc="-45" dirty="0" smtClean="0">
                <a:solidFill>
                  <a:srgbClr val="552854"/>
                </a:solidFill>
                <a:latin typeface="Carlito"/>
                <a:cs typeface="Carlito"/>
              </a:rPr>
              <a:t>Welcome</a:t>
            </a:r>
            <a:r>
              <a:rPr lang="en-US" sz="6600" b="1" spc="-45" dirty="0" smtClean="0">
                <a:solidFill>
                  <a:srgbClr val="552854"/>
                </a:solidFill>
                <a:latin typeface="Carlito"/>
                <a:cs typeface="Carlito"/>
              </a:rPr>
              <a:t> </a:t>
            </a:r>
            <a:br>
              <a:rPr lang="en-US" sz="6600" b="1" spc="-45" dirty="0" smtClean="0">
                <a:solidFill>
                  <a:srgbClr val="552854"/>
                </a:solidFill>
                <a:latin typeface="Carlito"/>
                <a:cs typeface="Carlito"/>
              </a:rPr>
            </a:br>
            <a:r>
              <a:rPr lang="en-US" sz="6600" b="1" spc="-45" dirty="0" smtClean="0">
                <a:solidFill>
                  <a:srgbClr val="552854"/>
                </a:solidFill>
                <a:latin typeface="Carlito"/>
                <a:cs typeface="Carlito"/>
              </a:rPr>
              <a:t>To</a:t>
            </a:r>
            <a:br>
              <a:rPr lang="en-US" sz="6600" b="1" spc="-45" dirty="0" smtClean="0">
                <a:solidFill>
                  <a:srgbClr val="552854"/>
                </a:solidFill>
                <a:latin typeface="Carlito"/>
                <a:cs typeface="Carlito"/>
              </a:rPr>
            </a:br>
            <a:r>
              <a:rPr sz="6600" b="1" spc="-45" dirty="0" smtClean="0">
                <a:solidFill>
                  <a:srgbClr val="552854"/>
                </a:solidFill>
                <a:latin typeface="Carlito"/>
                <a:cs typeface="Carlito"/>
              </a:rPr>
              <a:t> </a:t>
            </a:r>
            <a:r>
              <a:rPr lang="en-US" sz="6600" b="1" dirty="0" smtClean="0">
                <a:solidFill>
                  <a:srgbClr val="00B050"/>
                </a:solidFill>
                <a:latin typeface="Carlito"/>
                <a:cs typeface="Carlito"/>
              </a:rPr>
              <a:t>23MXians</a:t>
            </a:r>
            <a:endParaRPr sz="6600" dirty="0">
              <a:latin typeface="Carlito"/>
              <a:cs typeface="Carlito"/>
            </a:endParaRPr>
          </a:p>
        </p:txBody>
      </p:sp>
      <p:sp>
        <p:nvSpPr>
          <p:cNvPr id="5" name="object 5"/>
          <p:cNvSpPr/>
          <p:nvPr/>
        </p:nvSpPr>
        <p:spPr>
          <a:xfrm>
            <a:off x="152400" y="4710686"/>
            <a:ext cx="4604004" cy="199491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5362" name="Picture 2" descr="POSSIBLE of UsefulGen if You Fail Never Give Up Because FAIL Means First  Attempt in Learning End Is Not the End in Fact END Means Effort Never Dies  if You Get No"/>
          <p:cNvPicPr>
            <a:picLocks noChangeAspect="1" noChangeArrowheads="1"/>
          </p:cNvPicPr>
          <p:nvPr/>
        </p:nvPicPr>
        <p:blipFill>
          <a:blip r:embed="rId2" cstate="print"/>
          <a:srcRect/>
          <a:stretch>
            <a:fillRect/>
          </a:stretch>
        </p:blipFill>
        <p:spPr bwMode="auto">
          <a:xfrm>
            <a:off x="457200" y="361950"/>
            <a:ext cx="10820400" cy="603885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19325" y="523875"/>
            <a:ext cx="7753350" cy="5810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13470" t="9375" r="13909" b="9375"/>
          <a:stretch>
            <a:fillRect/>
          </a:stretch>
        </p:blipFill>
        <p:spPr bwMode="auto">
          <a:xfrm>
            <a:off x="1295400" y="228600"/>
            <a:ext cx="9448800" cy="3886200"/>
          </a:xfrm>
          <a:prstGeom prst="rect">
            <a:avLst/>
          </a:prstGeom>
          <a:noFill/>
          <a:ln w="9525">
            <a:noFill/>
            <a:miter lim="800000"/>
            <a:headEnd/>
            <a:tailEnd/>
          </a:ln>
        </p:spPr>
      </p:pic>
      <p:sp>
        <p:nvSpPr>
          <p:cNvPr id="3" name="TextBox 2"/>
          <p:cNvSpPr txBox="1"/>
          <p:nvPr/>
        </p:nvSpPr>
        <p:spPr>
          <a:xfrm>
            <a:off x="228600" y="4800600"/>
            <a:ext cx="11811000" cy="1754326"/>
          </a:xfrm>
          <a:prstGeom prst="rect">
            <a:avLst/>
          </a:prstGeom>
          <a:noFill/>
        </p:spPr>
        <p:txBody>
          <a:bodyPr wrap="square" rtlCol="0">
            <a:spAutoFit/>
          </a:bodyPr>
          <a:lstStyle/>
          <a:p>
            <a:r>
              <a:rPr lang="en-US" dirty="0" smtClean="0"/>
              <a:t>According to the Indeed India Hiring Tracker, that maps quarterly job market activity to</a:t>
            </a:r>
            <a:r>
              <a:rPr lang="en-US" dirty="0" smtClean="0">
                <a:solidFill>
                  <a:srgbClr val="FF0000"/>
                </a:solidFill>
              </a:rPr>
              <a:t> June 2021</a:t>
            </a:r>
            <a:r>
              <a:rPr lang="en-US" dirty="0" smtClean="0"/>
              <a:t>, hiring increased by 11% over the previous  quarter, with standout growth in</a:t>
            </a:r>
            <a:r>
              <a:rPr lang="en-US" sz="3600" dirty="0" smtClean="0">
                <a:solidFill>
                  <a:srgbClr val="FF0000"/>
                </a:solidFill>
              </a:rPr>
              <a:t> Information Technology (61%),</a:t>
            </a:r>
            <a:r>
              <a:rPr lang="en-US" dirty="0" smtClean="0"/>
              <a:t> financial services (48%), and BPO/</a:t>
            </a:r>
            <a:r>
              <a:rPr lang="en-US" dirty="0" err="1" smtClean="0"/>
              <a:t>ITeS</a:t>
            </a:r>
            <a:r>
              <a:rPr lang="en-US" dirty="0" smtClean="0"/>
              <a:t> (47%).</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57200" y="115003"/>
            <a:ext cx="6248400" cy="6438197"/>
          </a:xfrm>
          <a:prstGeom prst="rect">
            <a:avLst/>
          </a:prstGeom>
          <a:noFill/>
          <a:ln w="9525">
            <a:noFill/>
            <a:miter lim="800000"/>
            <a:headEnd/>
            <a:tailEnd/>
          </a:ln>
        </p:spPr>
      </p:pic>
      <p:sp>
        <p:nvSpPr>
          <p:cNvPr id="5" name="TextBox 4"/>
          <p:cNvSpPr txBox="1"/>
          <p:nvPr/>
        </p:nvSpPr>
        <p:spPr>
          <a:xfrm>
            <a:off x="7086600" y="2590800"/>
            <a:ext cx="5496056" cy="1015663"/>
          </a:xfrm>
          <a:prstGeom prst="rect">
            <a:avLst/>
          </a:prstGeom>
          <a:noFill/>
        </p:spPr>
        <p:txBody>
          <a:bodyPr wrap="none" rtlCol="0">
            <a:spAutoFit/>
          </a:bodyPr>
          <a:lstStyle/>
          <a:p>
            <a:r>
              <a:rPr lang="en-US" sz="6000" dirty="0" smtClean="0">
                <a:solidFill>
                  <a:srgbClr val="FF0000"/>
                </a:solidFill>
              </a:rPr>
              <a:t>Poor Decision ?!!</a:t>
            </a:r>
            <a:endParaRPr lang="en-US" sz="6000" dirty="0">
              <a:solidFill>
                <a:srgbClr val="FF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a:srcRect/>
          <a:stretch>
            <a:fillRect/>
          </a:stretch>
        </p:blipFill>
        <p:spPr bwMode="auto">
          <a:xfrm>
            <a:off x="509668" y="1447800"/>
            <a:ext cx="4976732" cy="4628147"/>
          </a:xfrm>
          <a:prstGeom prst="rect">
            <a:avLst/>
          </a:prstGeom>
          <a:noFill/>
          <a:ln w="9525">
            <a:noFill/>
            <a:miter lim="800000"/>
            <a:headEnd/>
            <a:tailEnd/>
          </a:ln>
          <a:effectLst/>
        </p:spPr>
      </p:pic>
      <p:pic>
        <p:nvPicPr>
          <p:cNvPr id="3" name="Picture 8" descr="Quote on Past , Present and Future - Dont Give Up World"/>
          <p:cNvPicPr>
            <a:picLocks noChangeAspect="1" noChangeArrowheads="1"/>
          </p:cNvPicPr>
          <p:nvPr/>
        </p:nvPicPr>
        <p:blipFill>
          <a:blip r:embed="rId3"/>
          <a:srcRect/>
          <a:stretch>
            <a:fillRect/>
          </a:stretch>
        </p:blipFill>
        <p:spPr bwMode="auto">
          <a:xfrm>
            <a:off x="6934200" y="1524000"/>
            <a:ext cx="4857750" cy="4469081"/>
          </a:xfrm>
          <a:prstGeom prst="rect">
            <a:avLst/>
          </a:prstGeom>
          <a:noFill/>
        </p:spPr>
      </p:pic>
      <p:sp>
        <p:nvSpPr>
          <p:cNvPr id="4" name="TextBox 3"/>
          <p:cNvSpPr txBox="1"/>
          <p:nvPr/>
        </p:nvSpPr>
        <p:spPr>
          <a:xfrm>
            <a:off x="3352800" y="76200"/>
            <a:ext cx="5546711" cy="923330"/>
          </a:xfrm>
          <a:prstGeom prst="rect">
            <a:avLst/>
          </a:prstGeom>
          <a:noFill/>
        </p:spPr>
        <p:txBody>
          <a:bodyPr wrap="none" rtlCol="0">
            <a:spAutoFit/>
          </a:bodyPr>
          <a:lstStyle/>
          <a:p>
            <a:r>
              <a:rPr lang="en-US" sz="5400" dirty="0" smtClean="0">
                <a:solidFill>
                  <a:srgbClr val="FF0000"/>
                </a:solidFill>
              </a:rPr>
              <a:t>Decision Number 0</a:t>
            </a:r>
            <a:endParaRPr lang="en-US" sz="5400" dirty="0">
              <a:solidFill>
                <a:srgbClr val="FF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o what is right"/>
          <p:cNvPicPr>
            <a:picLocks noChangeAspect="1" noChangeArrowheads="1"/>
          </p:cNvPicPr>
          <p:nvPr/>
        </p:nvPicPr>
        <p:blipFill>
          <a:blip r:embed="rId2"/>
          <a:srcRect l="11361"/>
          <a:stretch>
            <a:fillRect/>
          </a:stretch>
        </p:blipFill>
        <p:spPr bwMode="auto">
          <a:xfrm>
            <a:off x="838200" y="1245650"/>
            <a:ext cx="4936958" cy="4529488"/>
          </a:xfrm>
          <a:prstGeom prst="rect">
            <a:avLst/>
          </a:prstGeom>
          <a:noFill/>
        </p:spPr>
      </p:pic>
      <p:pic>
        <p:nvPicPr>
          <p:cNvPr id="4" name="Picture 2" descr="thought of the day book"/>
          <p:cNvPicPr>
            <a:picLocks noChangeAspect="1" noChangeArrowheads="1"/>
          </p:cNvPicPr>
          <p:nvPr/>
        </p:nvPicPr>
        <p:blipFill>
          <a:blip r:embed="rId3"/>
          <a:srcRect/>
          <a:stretch>
            <a:fillRect/>
          </a:stretch>
        </p:blipFill>
        <p:spPr bwMode="auto">
          <a:xfrm>
            <a:off x="6468177" y="1271370"/>
            <a:ext cx="5531319" cy="4412381"/>
          </a:xfrm>
          <a:prstGeom prst="rect">
            <a:avLst/>
          </a:prstGeom>
          <a:noFill/>
        </p:spPr>
      </p:pic>
      <p:sp>
        <p:nvSpPr>
          <p:cNvPr id="6" name="TextBox 5"/>
          <p:cNvSpPr txBox="1"/>
          <p:nvPr/>
        </p:nvSpPr>
        <p:spPr>
          <a:xfrm>
            <a:off x="3352800" y="76200"/>
            <a:ext cx="5546711" cy="923330"/>
          </a:xfrm>
          <a:prstGeom prst="rect">
            <a:avLst/>
          </a:prstGeom>
          <a:noFill/>
        </p:spPr>
        <p:txBody>
          <a:bodyPr wrap="none" rtlCol="0">
            <a:spAutoFit/>
          </a:bodyPr>
          <a:lstStyle/>
          <a:p>
            <a:r>
              <a:rPr lang="en-US" sz="5400" dirty="0" smtClean="0">
                <a:solidFill>
                  <a:srgbClr val="FF0000"/>
                </a:solidFill>
              </a:rPr>
              <a:t>Decision Number 1</a:t>
            </a:r>
            <a:endParaRPr lang="en-US" sz="5400"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700"/>
            <a:ext cx="2612136" cy="39717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581261" y="2850133"/>
            <a:ext cx="2607843" cy="397601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ctrTitle"/>
          </p:nvPr>
        </p:nvSpPr>
        <p:spPr>
          <a:xfrm>
            <a:off x="2819400" y="1394792"/>
            <a:ext cx="6553200" cy="4167808"/>
          </a:xfrm>
          <a:prstGeom prst="rect">
            <a:avLst/>
          </a:prstGeom>
        </p:spPr>
        <p:txBody>
          <a:bodyPr vert="horz" wrap="square" lIns="0" tIns="12700" rIns="0" bIns="0" rtlCol="0">
            <a:spAutoFit/>
          </a:bodyPr>
          <a:lstStyle/>
          <a:p>
            <a:pPr marL="12700">
              <a:spcBef>
                <a:spcPts val="100"/>
              </a:spcBef>
            </a:pPr>
            <a:r>
              <a:rPr spc="185" dirty="0" smtClean="0"/>
              <a:t>“</a:t>
            </a:r>
            <a:r>
              <a:rPr spc="-5" dirty="0" smtClean="0"/>
              <a:t>Tim</a:t>
            </a:r>
            <a:r>
              <a:rPr dirty="0" smtClean="0"/>
              <a:t>e</a:t>
            </a:r>
            <a:r>
              <a:rPr spc="-5" dirty="0" smtClean="0"/>
              <a:t> </a:t>
            </a:r>
            <a:r>
              <a:rPr spc="-885" dirty="0" smtClean="0"/>
              <a:t>i</a:t>
            </a:r>
            <a:r>
              <a:rPr sz="5400" dirty="0" smtClean="0"/>
              <a:t>s </a:t>
            </a:r>
            <a:r>
              <a:rPr sz="5400" spc="-5" dirty="0" smtClean="0"/>
              <a:t>w</a:t>
            </a:r>
            <a:r>
              <a:rPr sz="5400" spc="-30" dirty="0" smtClean="0"/>
              <a:t>h</a:t>
            </a:r>
            <a:r>
              <a:rPr sz="5400" spc="-55" dirty="0" smtClean="0"/>
              <a:t>a</a:t>
            </a:r>
            <a:r>
              <a:rPr sz="5400" dirty="0" smtClean="0"/>
              <a:t>t </a:t>
            </a:r>
            <a:r>
              <a:rPr sz="5400" spc="-30" dirty="0" smtClean="0"/>
              <a:t>w</a:t>
            </a:r>
            <a:r>
              <a:rPr sz="5400" dirty="0" smtClean="0"/>
              <a:t>e</a:t>
            </a:r>
            <a:r>
              <a:rPr lang="en-US" sz="5400" dirty="0" smtClean="0"/>
              <a:t> </a:t>
            </a:r>
            <a:r>
              <a:rPr lang="en-US" spc="-35" dirty="0" smtClean="0"/>
              <a:t>want </a:t>
            </a:r>
            <a:r>
              <a:rPr lang="en-US" spc="-15" dirty="0" smtClean="0"/>
              <a:t>most, </a:t>
            </a:r>
            <a:r>
              <a:rPr lang="en-US" spc="-10" dirty="0" smtClean="0"/>
              <a:t>but</a:t>
            </a:r>
            <a:br>
              <a:rPr lang="en-US" spc="-10" dirty="0" smtClean="0"/>
            </a:br>
            <a:r>
              <a:rPr lang="en-US" spc="-20" dirty="0" smtClean="0"/>
              <a:t>what we </a:t>
            </a:r>
            <a:r>
              <a:rPr lang="en-US" dirty="0" smtClean="0"/>
              <a:t>use</a:t>
            </a:r>
            <a:r>
              <a:rPr lang="en-US" spc="-10" dirty="0" smtClean="0"/>
              <a:t> </a:t>
            </a:r>
            <a:r>
              <a:rPr lang="en-US" spc="-80" dirty="0" smtClean="0"/>
              <a:t>worst”</a:t>
            </a:r>
            <a:r>
              <a:rPr lang="en-US" dirty="0" smtClean="0"/>
              <a:t/>
            </a:r>
            <a:br>
              <a:rPr lang="en-US" dirty="0" smtClean="0"/>
            </a:br>
            <a:r>
              <a:rPr lang="en-US" dirty="0" smtClean="0"/>
              <a:t/>
            </a:r>
            <a:br>
              <a:rPr lang="en-US" dirty="0" smtClean="0"/>
            </a:br>
            <a:endParaRPr sz="5400" dirty="0">
              <a:latin typeface="Carlito"/>
              <a:cs typeface="Carlito"/>
            </a:endParaRPr>
          </a:p>
        </p:txBody>
      </p:sp>
      <p:sp>
        <p:nvSpPr>
          <p:cNvPr id="5" name="Rectangle 4"/>
          <p:cNvSpPr/>
          <p:nvPr/>
        </p:nvSpPr>
        <p:spPr>
          <a:xfrm>
            <a:off x="3962400" y="152400"/>
            <a:ext cx="5546711" cy="923330"/>
          </a:xfrm>
          <a:prstGeom prst="rect">
            <a:avLst/>
          </a:prstGeom>
        </p:spPr>
        <p:txBody>
          <a:bodyPr wrap="none">
            <a:spAutoFit/>
          </a:bodyPr>
          <a:lstStyle/>
          <a:p>
            <a:r>
              <a:rPr lang="en-US" sz="5400" dirty="0" smtClean="0">
                <a:solidFill>
                  <a:srgbClr val="FF0000"/>
                </a:solidFill>
              </a:rPr>
              <a:t>Decision Number 2</a:t>
            </a:r>
            <a:endParaRPr lang="en-US" sz="5400"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srcRect r="52510"/>
          <a:stretch/>
        </p:blipFill>
        <p:spPr>
          <a:xfrm>
            <a:off x="8164824" y="2169453"/>
            <a:ext cx="2210331" cy="1632096"/>
          </a:xfrm>
          <a:prstGeom prst="ellipse">
            <a:avLst/>
          </a:prstGeom>
          <a:ln w="63500" cap="rnd">
            <a:solidFill>
              <a:srgbClr val="333333"/>
            </a:solidFill>
          </a:ln>
          <a:effectLst>
            <a:outerShdw blurRad="381000" dist="292100" dir="5400000" sx="-80000" sy="-18000" rotWithShape="0">
              <a:srgbClr val="000000">
                <a:alpha val="0"/>
              </a:srgbClr>
            </a:outerShdw>
          </a:effectLst>
        </p:spPr>
      </p:pic>
      <p:sp>
        <p:nvSpPr>
          <p:cNvPr id="4" name="Rectangle 3"/>
          <p:cNvSpPr/>
          <p:nvPr/>
        </p:nvSpPr>
        <p:spPr>
          <a:xfrm>
            <a:off x="-65219" y="336177"/>
            <a:ext cx="12328936" cy="108649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6937" y="463924"/>
            <a:ext cx="12192000" cy="830997"/>
          </a:xfrm>
          <a:prstGeom prst="rect">
            <a:avLst/>
          </a:prstGeom>
          <a:noFill/>
        </p:spPr>
        <p:txBody>
          <a:bodyPr wrap="square" rtlCol="0">
            <a:spAutoFit/>
          </a:bodyPr>
          <a:lstStyle/>
          <a:p>
            <a:r>
              <a:rPr lang="en-US" sz="4800" dirty="0" smtClean="0">
                <a:solidFill>
                  <a:srgbClr val="00B050"/>
                </a:solidFill>
                <a:latin typeface="Franklin Gothic Demi Cond" panose="020B0706030402020204" pitchFamily="34" charset="0"/>
              </a:rPr>
              <a:t>TIME </a:t>
            </a:r>
            <a:r>
              <a:rPr lang="en-US" sz="4800" dirty="0" smtClean="0">
                <a:solidFill>
                  <a:srgbClr val="FFC000"/>
                </a:solidFill>
                <a:latin typeface="Franklin Gothic Demi Cond" panose="020B0706030402020204" pitchFamily="34" charset="0"/>
              </a:rPr>
              <a:t>MANAGEMENT</a:t>
            </a:r>
            <a:endParaRPr lang="en-US" sz="4800" dirty="0">
              <a:solidFill>
                <a:srgbClr val="FFC000"/>
              </a:solidFill>
              <a:latin typeface="Franklin Gothic Demi Cond" panose="020B0706030402020204" pitchFamily="34" charset="0"/>
            </a:endParaRPr>
          </a:p>
        </p:txBody>
      </p:sp>
      <p:pic>
        <p:nvPicPr>
          <p:cNvPr id="9218" name="Picture 2" descr="http://workingcapitalreview.com/wp-content/uploads/2014/12/real-tim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7885" y="2169453"/>
            <a:ext cx="2183155" cy="1632806"/>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170355" y="4262181"/>
            <a:ext cx="5540709" cy="1938992"/>
          </a:xfrm>
          <a:prstGeom prst="rect">
            <a:avLst/>
          </a:prstGeom>
          <a:noFill/>
        </p:spPr>
        <p:txBody>
          <a:bodyPr wrap="square" rtlCol="0">
            <a:spAutoFit/>
          </a:bodyPr>
          <a:lstStyle/>
          <a:p>
            <a:pPr algn="ctr"/>
            <a:r>
              <a:rPr lang="en-US" sz="4000" dirty="0" smtClean="0">
                <a:solidFill>
                  <a:srgbClr val="00B050"/>
                </a:solidFill>
                <a:latin typeface="Franklin Gothic Demi Cond" panose="020B0706030402020204" pitchFamily="34" charset="0"/>
              </a:rPr>
              <a:t>86,400 Seconds</a:t>
            </a:r>
          </a:p>
          <a:p>
            <a:pPr algn="ctr"/>
            <a:r>
              <a:rPr lang="en-US" sz="4000" dirty="0" smtClean="0">
                <a:solidFill>
                  <a:srgbClr val="FFC000"/>
                </a:solidFill>
                <a:latin typeface="Franklin Gothic Demi Cond" panose="020B0706030402020204" pitchFamily="34" charset="0"/>
              </a:rPr>
              <a:t>1,440 Minutes</a:t>
            </a:r>
          </a:p>
          <a:p>
            <a:pPr algn="ctr"/>
            <a:r>
              <a:rPr lang="en-US" sz="4000" dirty="0" smtClean="0">
                <a:solidFill>
                  <a:schemeClr val="tx1">
                    <a:lumMod val="50000"/>
                    <a:lumOff val="50000"/>
                  </a:schemeClr>
                </a:solidFill>
                <a:latin typeface="Franklin Gothic Demi Cond" panose="020B0706030402020204" pitchFamily="34" charset="0"/>
              </a:rPr>
              <a:t>24 Hours</a:t>
            </a:r>
          </a:p>
        </p:txBody>
      </p:sp>
      <p:sp>
        <p:nvSpPr>
          <p:cNvPr id="10" name="TextBox 9"/>
          <p:cNvSpPr txBox="1"/>
          <p:nvPr/>
        </p:nvSpPr>
        <p:spPr>
          <a:xfrm>
            <a:off x="4096210" y="2325868"/>
            <a:ext cx="3709183" cy="707886"/>
          </a:xfrm>
          <a:prstGeom prst="rect">
            <a:avLst/>
          </a:prstGeom>
          <a:noFill/>
        </p:spPr>
        <p:txBody>
          <a:bodyPr wrap="square" rtlCol="0">
            <a:spAutoFit/>
          </a:bodyPr>
          <a:lstStyle/>
          <a:p>
            <a:pPr algn="ctr"/>
            <a:r>
              <a:rPr lang="en-US" sz="4000" dirty="0" smtClean="0">
                <a:solidFill>
                  <a:srgbClr val="00B050"/>
                </a:solidFill>
                <a:latin typeface="Franklin Gothic Demi Cond" panose="020B0706030402020204" pitchFamily="34" charset="0"/>
              </a:rPr>
              <a:t>Self-Management</a:t>
            </a:r>
            <a:endParaRPr lang="en-US" sz="4000" dirty="0" smtClean="0">
              <a:solidFill>
                <a:schemeClr val="tx1">
                  <a:lumMod val="50000"/>
                  <a:lumOff val="50000"/>
                </a:schemeClr>
              </a:solidFill>
              <a:latin typeface="Franklin Gothic Demi Cond" panose="020B0706030402020204" pitchFamily="34" charset="0"/>
            </a:endParaRPr>
          </a:p>
        </p:txBody>
      </p:sp>
      <p:sp>
        <p:nvSpPr>
          <p:cNvPr id="12" name="TextBox 11"/>
          <p:cNvSpPr txBox="1"/>
          <p:nvPr/>
        </p:nvSpPr>
        <p:spPr>
          <a:xfrm>
            <a:off x="6376376" y="4326599"/>
            <a:ext cx="5540709" cy="1938992"/>
          </a:xfrm>
          <a:prstGeom prst="rect">
            <a:avLst/>
          </a:prstGeom>
          <a:noFill/>
        </p:spPr>
        <p:txBody>
          <a:bodyPr wrap="square" rtlCol="0">
            <a:spAutoFit/>
          </a:bodyPr>
          <a:lstStyle/>
          <a:p>
            <a:pPr algn="ctr"/>
            <a:r>
              <a:rPr lang="en-US" sz="4000" dirty="0" smtClean="0">
                <a:solidFill>
                  <a:srgbClr val="00B050"/>
                </a:solidFill>
                <a:latin typeface="Franklin Gothic Demi Cond" panose="020B0706030402020204" pitchFamily="34" charset="0"/>
              </a:rPr>
              <a:t>Evaluate</a:t>
            </a:r>
          </a:p>
          <a:p>
            <a:pPr algn="ctr"/>
            <a:r>
              <a:rPr lang="en-US" sz="4000" dirty="0" smtClean="0">
                <a:solidFill>
                  <a:srgbClr val="FFC000"/>
                </a:solidFill>
                <a:latin typeface="Franklin Gothic Demi Cond" panose="020B0706030402020204" pitchFamily="34" charset="0"/>
              </a:rPr>
              <a:t>Prioritize</a:t>
            </a:r>
          </a:p>
          <a:p>
            <a:pPr algn="ctr"/>
            <a:r>
              <a:rPr lang="en-US" sz="4000" dirty="0" smtClean="0">
                <a:solidFill>
                  <a:schemeClr val="tx1">
                    <a:lumMod val="50000"/>
                    <a:lumOff val="50000"/>
                  </a:schemeClr>
                </a:solidFill>
                <a:latin typeface="Franklin Gothic Demi Cond" panose="020B0706030402020204" pitchFamily="34" charset="0"/>
              </a:rPr>
              <a:t>Organize</a:t>
            </a:r>
          </a:p>
        </p:txBody>
      </p:sp>
    </p:spTree>
    <p:extLst>
      <p:ext uri="{BB962C8B-B14F-4D97-AF65-F5344CB8AC3E}">
        <p14:creationId xmlns:p14="http://schemas.microsoft.com/office/powerpoint/2010/main" val="160894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214247" y="308228"/>
            <a:ext cx="9763505" cy="677108"/>
          </a:xfrm>
        </p:spPr>
        <p:txBody>
          <a:bodyPr/>
          <a:lstStyle/>
          <a:p>
            <a:r>
              <a:rPr lang="en-US" dirty="0"/>
              <a:t>LIFE</a:t>
            </a:r>
          </a:p>
        </p:txBody>
      </p:sp>
      <p:sp>
        <p:nvSpPr>
          <p:cNvPr id="27651" name="Rectangle 3"/>
          <p:cNvSpPr>
            <a:spLocks noGrp="1" noChangeArrowheads="1"/>
          </p:cNvSpPr>
          <p:nvPr>
            <p:ph type="body" idx="1"/>
          </p:nvPr>
        </p:nvSpPr>
        <p:spPr>
          <a:xfrm>
            <a:off x="861440" y="1858796"/>
            <a:ext cx="10469118" cy="3323987"/>
          </a:xfrm>
        </p:spPr>
        <p:txBody>
          <a:bodyPr/>
          <a:lstStyle/>
          <a:p>
            <a:pPr>
              <a:lnSpc>
                <a:spcPct val="90000"/>
              </a:lnSpc>
            </a:pPr>
            <a:r>
              <a:rPr lang="en-US" sz="2400" dirty="0"/>
              <a:t>Sleep ( 8 hrs)			:	22 yrs</a:t>
            </a:r>
          </a:p>
          <a:p>
            <a:pPr>
              <a:lnSpc>
                <a:spcPct val="90000"/>
              </a:lnSpc>
            </a:pPr>
            <a:r>
              <a:rPr lang="en-US" sz="2400" dirty="0"/>
              <a:t>Daily routine (1 hr)		</a:t>
            </a:r>
            <a:r>
              <a:rPr lang="en-US" sz="2400" dirty="0" smtClean="0"/>
              <a:t>           :</a:t>
            </a:r>
            <a:r>
              <a:rPr lang="en-US" sz="2400" dirty="0"/>
              <a:t>	2.5 yrs</a:t>
            </a:r>
          </a:p>
          <a:p>
            <a:pPr>
              <a:lnSpc>
                <a:spcPct val="90000"/>
              </a:lnSpc>
            </a:pPr>
            <a:r>
              <a:rPr lang="en-US" sz="2400" dirty="0"/>
              <a:t>Meals (2-1/4 hrs)			:	5.5 yrs</a:t>
            </a:r>
          </a:p>
          <a:p>
            <a:pPr>
              <a:lnSpc>
                <a:spcPct val="90000"/>
              </a:lnSpc>
            </a:pPr>
            <a:r>
              <a:rPr lang="en-US" sz="2400" dirty="0"/>
              <a:t>Travel (3 hrs)			</a:t>
            </a:r>
            <a:r>
              <a:rPr lang="en-US" sz="2400" dirty="0" smtClean="0"/>
              <a:t>           :</a:t>
            </a:r>
            <a:r>
              <a:rPr lang="en-US" sz="2400" dirty="0"/>
              <a:t>	6 yrs</a:t>
            </a:r>
          </a:p>
          <a:p>
            <a:pPr>
              <a:lnSpc>
                <a:spcPct val="90000"/>
              </a:lnSpc>
            </a:pPr>
            <a:r>
              <a:rPr lang="en-US" sz="2400" dirty="0"/>
              <a:t>Work (7 hrs)			</a:t>
            </a:r>
            <a:r>
              <a:rPr lang="en-US" sz="2400" dirty="0" smtClean="0"/>
              <a:t>           :</a:t>
            </a:r>
            <a:r>
              <a:rPr lang="en-US" sz="2400" dirty="0"/>
              <a:t>	15 yrs</a:t>
            </a:r>
          </a:p>
          <a:p>
            <a:pPr>
              <a:lnSpc>
                <a:spcPct val="90000"/>
              </a:lnSpc>
            </a:pPr>
            <a:r>
              <a:rPr lang="en-US" sz="2400" dirty="0"/>
              <a:t>Miscellaneous (1 hr)		:	2.5 yrs</a:t>
            </a:r>
          </a:p>
          <a:p>
            <a:pPr>
              <a:lnSpc>
                <a:spcPct val="90000"/>
              </a:lnSpc>
            </a:pPr>
            <a:r>
              <a:rPr lang="en-US" sz="2400" dirty="0"/>
              <a:t>Personal discretion (17%)	</a:t>
            </a:r>
            <a:r>
              <a:rPr lang="en-US" sz="2400" dirty="0" smtClean="0"/>
              <a:t>           :</a:t>
            </a:r>
            <a:r>
              <a:rPr lang="en-US" sz="2400" dirty="0"/>
              <a:t>	11 yrs</a:t>
            </a:r>
          </a:p>
          <a:p>
            <a:pPr>
              <a:lnSpc>
                <a:spcPct val="90000"/>
              </a:lnSpc>
              <a:buFontTx/>
              <a:buNone/>
            </a:pPr>
            <a:r>
              <a:rPr lang="en-US" sz="2400" dirty="0"/>
              <a:t>						</a:t>
            </a:r>
            <a:r>
              <a:rPr lang="en-US" sz="2400" dirty="0" smtClean="0"/>
              <a:t>-----</a:t>
            </a:r>
            <a:endParaRPr lang="en-US" sz="2400" dirty="0"/>
          </a:p>
          <a:p>
            <a:pPr>
              <a:lnSpc>
                <a:spcPct val="90000"/>
              </a:lnSpc>
              <a:buFontTx/>
              <a:buNone/>
            </a:pPr>
            <a:r>
              <a:rPr lang="en-US" sz="2400" dirty="0"/>
              <a:t>						</a:t>
            </a:r>
            <a:r>
              <a:rPr lang="en-US" sz="2400" dirty="0" smtClean="0"/>
              <a:t>65 </a:t>
            </a:r>
            <a:r>
              <a:rPr lang="en-US" sz="2400" dirty="0"/>
              <a:t>yrs</a:t>
            </a:r>
          </a:p>
          <a:p>
            <a:pPr>
              <a:lnSpc>
                <a:spcPct val="90000"/>
              </a:lnSpc>
              <a:buFontTx/>
              <a:buNone/>
            </a:pPr>
            <a:r>
              <a:rPr lang="en-US" sz="2400" dirty="0"/>
              <a:t>Global average life span = 65 yrs</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guernseydonkey.com/wp-content/uploads/2013/04/SoritesParadoxHeapOfSand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42" y="2432663"/>
            <a:ext cx="3514165" cy="147251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Group 4"/>
          <p:cNvGrpSpPr/>
          <p:nvPr/>
        </p:nvGrpSpPr>
        <p:grpSpPr>
          <a:xfrm>
            <a:off x="3801037" y="1562324"/>
            <a:ext cx="4354688" cy="2948640"/>
            <a:chOff x="2850778" y="1562324"/>
            <a:chExt cx="3266016" cy="2948640"/>
          </a:xfrm>
        </p:grpSpPr>
        <p:pic>
          <p:nvPicPr>
            <p:cNvPr id="15362" name="Picture 2" descr="http://ak1.picdn.net/shutterstock/videos/620002/preview/stock-footage-zen-or-massage-rocks-rotate-against-white-backgroun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182" r="22033"/>
            <a:stretch/>
          </p:blipFill>
          <p:spPr bwMode="auto">
            <a:xfrm>
              <a:off x="3362075" y="1562324"/>
              <a:ext cx="2754719" cy="294864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2850778" y="2197088"/>
              <a:ext cx="732210" cy="1631216"/>
            </a:xfrm>
            <a:prstGeom prst="rect">
              <a:avLst/>
            </a:prstGeom>
            <a:noFill/>
          </p:spPr>
          <p:txBody>
            <a:bodyPr wrap="square" rtlCol="0">
              <a:spAutoFit/>
            </a:bodyPr>
            <a:lstStyle/>
            <a:p>
              <a:pPr algn="ctr"/>
              <a:r>
                <a:rPr lang="en-US" sz="10000" dirty="0" smtClean="0">
                  <a:solidFill>
                    <a:srgbClr val="00B050"/>
                  </a:solidFill>
                  <a:latin typeface="Franklin Gothic Demi Cond" panose="020B0706030402020204" pitchFamily="34" charset="0"/>
                </a:rPr>
                <a:t>+</a:t>
              </a:r>
              <a:endParaRPr lang="en-US" sz="10000" dirty="0">
                <a:solidFill>
                  <a:srgbClr val="00B050"/>
                </a:solidFill>
                <a:latin typeface="Franklin Gothic Demi Cond" panose="020B0706030402020204" pitchFamily="34" charset="0"/>
              </a:endParaRPr>
            </a:p>
          </p:txBody>
        </p:sp>
      </p:grpSp>
      <p:sp>
        <p:nvSpPr>
          <p:cNvPr id="8" name="TextBox 7"/>
          <p:cNvSpPr txBox="1"/>
          <p:nvPr/>
        </p:nvSpPr>
        <p:spPr>
          <a:xfrm>
            <a:off x="7667585" y="2194091"/>
            <a:ext cx="976280" cy="1631216"/>
          </a:xfrm>
          <a:prstGeom prst="rect">
            <a:avLst/>
          </a:prstGeom>
          <a:noFill/>
        </p:spPr>
        <p:txBody>
          <a:bodyPr wrap="square" rtlCol="0">
            <a:spAutoFit/>
          </a:bodyPr>
          <a:lstStyle/>
          <a:p>
            <a:pPr algn="ctr"/>
            <a:r>
              <a:rPr lang="en-US" sz="10000" dirty="0" smtClean="0">
                <a:solidFill>
                  <a:srgbClr val="00B050"/>
                </a:solidFill>
                <a:latin typeface="Franklin Gothic Demi Cond" panose="020B0706030402020204" pitchFamily="34" charset="0"/>
              </a:rPr>
              <a:t>+</a:t>
            </a:r>
            <a:endParaRPr lang="en-US" sz="10000" dirty="0">
              <a:solidFill>
                <a:srgbClr val="00B050"/>
              </a:solidFill>
              <a:latin typeface="Franklin Gothic Demi Cond" panose="020B0706030402020204" pitchFamily="34" charset="0"/>
            </a:endParaRPr>
          </a:p>
        </p:txBody>
      </p:sp>
      <p:pic>
        <p:nvPicPr>
          <p:cNvPr id="9" name="Picture 2" descr="http://www.jarsandbottles.co.uk/wp-content/uploads/1lb-honey-jars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449" t="24997" r="18550"/>
          <a:stretch/>
        </p:blipFill>
        <p:spPr bwMode="auto">
          <a:xfrm>
            <a:off x="8155726" y="4215712"/>
            <a:ext cx="2495943" cy="2301631"/>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1806823" y="4951028"/>
            <a:ext cx="12192000" cy="830997"/>
          </a:xfrm>
          <a:prstGeom prst="rect">
            <a:avLst/>
          </a:prstGeom>
          <a:noFill/>
        </p:spPr>
        <p:txBody>
          <a:bodyPr wrap="square" rtlCol="0">
            <a:spAutoFit/>
          </a:bodyPr>
          <a:lstStyle/>
          <a:p>
            <a:pPr algn="ctr"/>
            <a:r>
              <a:rPr lang="en-US" sz="4800" dirty="0" smtClean="0">
                <a:solidFill>
                  <a:srgbClr val="00B050"/>
                </a:solidFill>
                <a:latin typeface="Franklin Gothic Demi Cond" panose="020B0706030402020204" pitchFamily="34" charset="0"/>
              </a:rPr>
              <a:t>FIT THEM ALL </a:t>
            </a:r>
            <a:r>
              <a:rPr lang="en-US" sz="4800" dirty="0" smtClean="0">
                <a:solidFill>
                  <a:srgbClr val="FFC000"/>
                </a:solidFill>
                <a:latin typeface="Franklin Gothic Demi Cond" panose="020B0706030402020204" pitchFamily="34" charset="0"/>
              </a:rPr>
              <a:t>HERE</a:t>
            </a:r>
            <a:r>
              <a:rPr lang="en-US" sz="4800" dirty="0" smtClean="0">
                <a:solidFill>
                  <a:srgbClr val="00B050"/>
                </a:solidFill>
                <a:latin typeface="Franklin Gothic Demi Cond" panose="020B0706030402020204" pitchFamily="34" charset="0"/>
              </a:rPr>
              <a:t> </a:t>
            </a:r>
            <a:r>
              <a:rPr lang="en-US" sz="4800" dirty="0" smtClean="0">
                <a:solidFill>
                  <a:srgbClr val="00B050"/>
                </a:solidFill>
                <a:latin typeface="Franklin Gothic Demi Cond" panose="020B0706030402020204" pitchFamily="34" charset="0"/>
                <a:sym typeface="Wingdings" panose="05000000000000000000" pitchFamily="2" charset="2"/>
              </a:rPr>
              <a:t></a:t>
            </a:r>
            <a:endParaRPr lang="en-US" sz="4800" dirty="0">
              <a:solidFill>
                <a:srgbClr val="00B050"/>
              </a:solidFill>
              <a:latin typeface="Franklin Gothic Demi Cond" panose="020B0706030402020204" pitchFamily="34" charset="0"/>
            </a:endParaRPr>
          </a:p>
        </p:txBody>
      </p:sp>
      <p:sp>
        <p:nvSpPr>
          <p:cNvPr id="11" name="Rectangle 10"/>
          <p:cNvSpPr/>
          <p:nvPr/>
        </p:nvSpPr>
        <p:spPr>
          <a:xfrm>
            <a:off x="-65219" y="300318"/>
            <a:ext cx="12328936" cy="108649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6872" y="428065"/>
            <a:ext cx="12192000" cy="830997"/>
          </a:xfrm>
          <a:prstGeom prst="rect">
            <a:avLst/>
          </a:prstGeom>
          <a:noFill/>
        </p:spPr>
        <p:txBody>
          <a:bodyPr wrap="square" rtlCol="0">
            <a:spAutoFit/>
          </a:bodyPr>
          <a:lstStyle/>
          <a:p>
            <a:r>
              <a:rPr lang="en-US" sz="4800" dirty="0" smtClean="0">
                <a:solidFill>
                  <a:srgbClr val="00B050"/>
                </a:solidFill>
                <a:latin typeface="Franklin Gothic Demi Cond" panose="020B0706030402020204" pitchFamily="34" charset="0"/>
              </a:rPr>
              <a:t>YOUR </a:t>
            </a:r>
            <a:r>
              <a:rPr lang="en-US" sz="4800" dirty="0" smtClean="0">
                <a:solidFill>
                  <a:srgbClr val="FFC000"/>
                </a:solidFill>
                <a:latin typeface="Franklin Gothic Demi Cond" panose="020B0706030402020204" pitchFamily="34" charset="0"/>
              </a:rPr>
              <a:t>TASK</a:t>
            </a:r>
            <a:endParaRPr lang="en-US" sz="4800" dirty="0">
              <a:solidFill>
                <a:srgbClr val="FFC000"/>
              </a:solidFill>
              <a:latin typeface="Franklin Gothic Demi Cond" panose="020B0706030402020204" pitchFamily="34" charset="0"/>
            </a:endParaRPr>
          </a:p>
        </p:txBody>
      </p:sp>
      <p:sp>
        <p:nvSpPr>
          <p:cNvPr id="13" name="TextBox 12"/>
          <p:cNvSpPr txBox="1"/>
          <p:nvPr/>
        </p:nvSpPr>
        <p:spPr>
          <a:xfrm>
            <a:off x="-2035860" y="5660288"/>
            <a:ext cx="12192000" cy="830997"/>
          </a:xfrm>
          <a:prstGeom prst="rect">
            <a:avLst/>
          </a:prstGeom>
          <a:noFill/>
        </p:spPr>
        <p:txBody>
          <a:bodyPr wrap="square" rtlCol="0">
            <a:spAutoFit/>
          </a:bodyPr>
          <a:lstStyle/>
          <a:p>
            <a:pPr algn="ctr"/>
            <a:r>
              <a:rPr lang="en-US" sz="4800" dirty="0" smtClean="0">
                <a:solidFill>
                  <a:srgbClr val="00B050"/>
                </a:solidFill>
                <a:latin typeface="Franklin Gothic Demi Cond" panose="020B0706030402020204" pitchFamily="34" charset="0"/>
              </a:rPr>
              <a:t>IN </a:t>
            </a:r>
            <a:r>
              <a:rPr lang="en-US" sz="4800" dirty="0" smtClean="0">
                <a:solidFill>
                  <a:srgbClr val="FFC000"/>
                </a:solidFill>
                <a:latin typeface="Franklin Gothic Demi Cond" panose="020B0706030402020204" pitchFamily="34" charset="0"/>
              </a:rPr>
              <a:t>5 MINUTES</a:t>
            </a:r>
            <a:endParaRPr lang="en-US" sz="4800" dirty="0">
              <a:solidFill>
                <a:srgbClr val="FFC000"/>
              </a:solidFill>
              <a:latin typeface="Franklin Gothic Demi Cond" panose="020B0706030402020204" pitchFamily="34" charset="0"/>
            </a:endParaRPr>
          </a:p>
        </p:txBody>
      </p:sp>
      <p:pic>
        <p:nvPicPr>
          <p:cNvPr id="14" name="Picture 13" descr="Choice_3_PPT_[v1.0.6].jpg"/>
          <p:cNvPicPr>
            <a:picLocks noGrp="1" noChangeAspect="1"/>
          </p:cNvPicPr>
          <p:nvPr isPhoto="1"/>
        </p:nvPicPr>
        <p:blipFill rotWithShape="1">
          <a:blip r:embed="rId6" cstate="print">
            <a:lum/>
          </a:blip>
          <a:srcRect l="18333" t="63333" r="55000" b="16667"/>
          <a:stretch/>
        </p:blipFill>
        <p:spPr>
          <a:xfrm>
            <a:off x="8577484" y="2381784"/>
            <a:ext cx="3251200" cy="1371600"/>
          </a:xfrm>
          <a:prstGeom prst="rect">
            <a:avLst/>
          </a:prstGeom>
          <a:noFill/>
          <a:ln>
            <a:noFill/>
          </a:ln>
        </p:spPr>
      </p:pic>
    </p:spTree>
    <p:extLst>
      <p:ext uri="{BB962C8B-B14F-4D97-AF65-F5344CB8AC3E}">
        <p14:creationId xmlns:p14="http://schemas.microsoft.com/office/powerpoint/2010/main" val="290940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25979" y="5134355"/>
            <a:ext cx="1775460" cy="1668780"/>
          </a:xfrm>
          <a:custGeom>
            <a:avLst/>
            <a:gdLst/>
            <a:ahLst/>
            <a:cxnLst/>
            <a:rect l="l" t="t" r="r" b="b"/>
            <a:pathLst>
              <a:path w="1775460" h="1668779">
                <a:moveTo>
                  <a:pt x="1442846" y="1185367"/>
                </a:moveTo>
                <a:lnTo>
                  <a:pt x="330834" y="1185367"/>
                </a:lnTo>
                <a:lnTo>
                  <a:pt x="330834" y="1273670"/>
                </a:lnTo>
                <a:lnTo>
                  <a:pt x="333493" y="1319731"/>
                </a:lnTo>
                <a:lnTo>
                  <a:pt x="341270" y="1364236"/>
                </a:lnTo>
                <a:lnTo>
                  <a:pt x="353870" y="1406888"/>
                </a:lnTo>
                <a:lnTo>
                  <a:pt x="370996" y="1447389"/>
                </a:lnTo>
                <a:lnTo>
                  <a:pt x="392351" y="1485443"/>
                </a:lnTo>
                <a:lnTo>
                  <a:pt x="417639" y="1520752"/>
                </a:lnTo>
                <a:lnTo>
                  <a:pt x="446563" y="1553020"/>
                </a:lnTo>
                <a:lnTo>
                  <a:pt x="478827" y="1581949"/>
                </a:lnTo>
                <a:lnTo>
                  <a:pt x="514134" y="1607242"/>
                </a:lnTo>
                <a:lnTo>
                  <a:pt x="552187" y="1628603"/>
                </a:lnTo>
                <a:lnTo>
                  <a:pt x="592690" y="1645734"/>
                </a:lnTo>
                <a:lnTo>
                  <a:pt x="635346" y="1658338"/>
                </a:lnTo>
                <a:lnTo>
                  <a:pt x="679859" y="1666119"/>
                </a:lnTo>
                <a:lnTo>
                  <a:pt x="725932" y="1668778"/>
                </a:lnTo>
                <a:lnTo>
                  <a:pt x="1047876" y="1668778"/>
                </a:lnTo>
                <a:lnTo>
                  <a:pt x="1093948" y="1666119"/>
                </a:lnTo>
                <a:lnTo>
                  <a:pt x="1138455" y="1658338"/>
                </a:lnTo>
                <a:lnTo>
                  <a:pt x="1181103" y="1645734"/>
                </a:lnTo>
                <a:lnTo>
                  <a:pt x="1221596" y="1628603"/>
                </a:lnTo>
                <a:lnTo>
                  <a:pt x="1259637" y="1607242"/>
                </a:lnTo>
                <a:lnTo>
                  <a:pt x="1294931" y="1581949"/>
                </a:lnTo>
                <a:lnTo>
                  <a:pt x="1327181" y="1553020"/>
                </a:lnTo>
                <a:lnTo>
                  <a:pt x="1356092" y="1520752"/>
                </a:lnTo>
                <a:lnTo>
                  <a:pt x="1381367" y="1485443"/>
                </a:lnTo>
                <a:lnTo>
                  <a:pt x="1402710" y="1447389"/>
                </a:lnTo>
                <a:lnTo>
                  <a:pt x="1419826" y="1406888"/>
                </a:lnTo>
                <a:lnTo>
                  <a:pt x="1432418" y="1364236"/>
                </a:lnTo>
                <a:lnTo>
                  <a:pt x="1440190" y="1319731"/>
                </a:lnTo>
                <a:lnTo>
                  <a:pt x="1442846" y="1273670"/>
                </a:lnTo>
                <a:lnTo>
                  <a:pt x="1442846" y="1185367"/>
                </a:lnTo>
                <a:close/>
              </a:path>
              <a:path w="1775460" h="1668779">
                <a:moveTo>
                  <a:pt x="1622679" y="786358"/>
                </a:moveTo>
                <a:lnTo>
                  <a:pt x="152781" y="786358"/>
                </a:lnTo>
                <a:lnTo>
                  <a:pt x="104412" y="794164"/>
                </a:lnTo>
                <a:lnTo>
                  <a:pt x="62462" y="815895"/>
                </a:lnTo>
                <a:lnTo>
                  <a:pt x="29419" y="849018"/>
                </a:lnTo>
                <a:lnTo>
                  <a:pt x="7769" y="891003"/>
                </a:lnTo>
                <a:lnTo>
                  <a:pt x="0" y="939317"/>
                </a:lnTo>
                <a:lnTo>
                  <a:pt x="7769" y="987445"/>
                </a:lnTo>
                <a:lnTo>
                  <a:pt x="29419" y="1029317"/>
                </a:lnTo>
                <a:lnTo>
                  <a:pt x="62462" y="1062382"/>
                </a:lnTo>
                <a:lnTo>
                  <a:pt x="104412" y="1084092"/>
                </a:lnTo>
                <a:lnTo>
                  <a:pt x="152781" y="1091895"/>
                </a:lnTo>
                <a:lnTo>
                  <a:pt x="1622679" y="1091895"/>
                </a:lnTo>
                <a:lnTo>
                  <a:pt x="1671047" y="1084092"/>
                </a:lnTo>
                <a:lnTo>
                  <a:pt x="1712997" y="1062382"/>
                </a:lnTo>
                <a:lnTo>
                  <a:pt x="1746040" y="1029317"/>
                </a:lnTo>
                <a:lnTo>
                  <a:pt x="1767690" y="987445"/>
                </a:lnTo>
                <a:lnTo>
                  <a:pt x="1775459" y="939317"/>
                </a:lnTo>
                <a:lnTo>
                  <a:pt x="1767690" y="891003"/>
                </a:lnTo>
                <a:lnTo>
                  <a:pt x="1746040" y="849018"/>
                </a:lnTo>
                <a:lnTo>
                  <a:pt x="1712997" y="815895"/>
                </a:lnTo>
                <a:lnTo>
                  <a:pt x="1671047" y="794164"/>
                </a:lnTo>
                <a:lnTo>
                  <a:pt x="1622679" y="786358"/>
                </a:lnTo>
                <a:close/>
              </a:path>
              <a:path w="1775460" h="1668779">
                <a:moveTo>
                  <a:pt x="1622679" y="393954"/>
                </a:moveTo>
                <a:lnTo>
                  <a:pt x="152781" y="393954"/>
                </a:lnTo>
                <a:lnTo>
                  <a:pt x="104412" y="401732"/>
                </a:lnTo>
                <a:lnTo>
                  <a:pt x="62462" y="423387"/>
                </a:lnTo>
                <a:lnTo>
                  <a:pt x="29419" y="456397"/>
                </a:lnTo>
                <a:lnTo>
                  <a:pt x="7769" y="498239"/>
                </a:lnTo>
                <a:lnTo>
                  <a:pt x="0" y="546392"/>
                </a:lnTo>
                <a:lnTo>
                  <a:pt x="7769" y="594764"/>
                </a:lnTo>
                <a:lnTo>
                  <a:pt x="29419" y="636801"/>
                </a:lnTo>
                <a:lnTo>
                  <a:pt x="62462" y="669966"/>
                </a:lnTo>
                <a:lnTo>
                  <a:pt x="104412" y="691725"/>
                </a:lnTo>
                <a:lnTo>
                  <a:pt x="152781" y="699541"/>
                </a:lnTo>
                <a:lnTo>
                  <a:pt x="1622679" y="699541"/>
                </a:lnTo>
                <a:lnTo>
                  <a:pt x="1671047" y="691725"/>
                </a:lnTo>
                <a:lnTo>
                  <a:pt x="1712997" y="669966"/>
                </a:lnTo>
                <a:lnTo>
                  <a:pt x="1746040" y="636801"/>
                </a:lnTo>
                <a:lnTo>
                  <a:pt x="1767690" y="594764"/>
                </a:lnTo>
                <a:lnTo>
                  <a:pt x="1775459" y="546392"/>
                </a:lnTo>
                <a:lnTo>
                  <a:pt x="1767690" y="498239"/>
                </a:lnTo>
                <a:lnTo>
                  <a:pt x="1746040" y="456397"/>
                </a:lnTo>
                <a:lnTo>
                  <a:pt x="1712997" y="423387"/>
                </a:lnTo>
                <a:lnTo>
                  <a:pt x="1671047" y="401732"/>
                </a:lnTo>
                <a:lnTo>
                  <a:pt x="1622679" y="393954"/>
                </a:lnTo>
                <a:close/>
              </a:path>
              <a:path w="1775460" h="1668779">
                <a:moveTo>
                  <a:pt x="1622679" y="0"/>
                </a:moveTo>
                <a:lnTo>
                  <a:pt x="152781" y="0"/>
                </a:lnTo>
                <a:lnTo>
                  <a:pt x="104412" y="7821"/>
                </a:lnTo>
                <a:lnTo>
                  <a:pt x="62462" y="29589"/>
                </a:lnTo>
                <a:lnTo>
                  <a:pt x="29419" y="62764"/>
                </a:lnTo>
                <a:lnTo>
                  <a:pt x="7769" y="104802"/>
                </a:lnTo>
                <a:lnTo>
                  <a:pt x="0" y="153162"/>
                </a:lnTo>
                <a:lnTo>
                  <a:pt x="7769" y="201296"/>
                </a:lnTo>
                <a:lnTo>
                  <a:pt x="29419" y="243126"/>
                </a:lnTo>
                <a:lnTo>
                  <a:pt x="62462" y="276130"/>
                </a:lnTo>
                <a:lnTo>
                  <a:pt x="104412" y="297783"/>
                </a:lnTo>
                <a:lnTo>
                  <a:pt x="152781" y="305562"/>
                </a:lnTo>
                <a:lnTo>
                  <a:pt x="1622679" y="305562"/>
                </a:lnTo>
                <a:lnTo>
                  <a:pt x="1671047" y="297783"/>
                </a:lnTo>
                <a:lnTo>
                  <a:pt x="1712997" y="276130"/>
                </a:lnTo>
                <a:lnTo>
                  <a:pt x="1746040" y="243126"/>
                </a:lnTo>
                <a:lnTo>
                  <a:pt x="1767690" y="201296"/>
                </a:lnTo>
                <a:lnTo>
                  <a:pt x="1775459" y="153162"/>
                </a:lnTo>
                <a:lnTo>
                  <a:pt x="1767690" y="104802"/>
                </a:lnTo>
                <a:lnTo>
                  <a:pt x="1746040" y="62764"/>
                </a:lnTo>
                <a:lnTo>
                  <a:pt x="1712997" y="29589"/>
                </a:lnTo>
                <a:lnTo>
                  <a:pt x="1671047" y="7821"/>
                </a:lnTo>
                <a:lnTo>
                  <a:pt x="1622679" y="0"/>
                </a:lnTo>
                <a:close/>
              </a:path>
            </a:pathLst>
          </a:custGeom>
          <a:solidFill>
            <a:srgbClr val="B661B4"/>
          </a:solidFill>
        </p:spPr>
        <p:txBody>
          <a:bodyPr wrap="square" lIns="0" tIns="0" rIns="0" bIns="0" rtlCol="0"/>
          <a:lstStyle/>
          <a:p>
            <a:endParaRPr/>
          </a:p>
        </p:txBody>
      </p:sp>
      <p:grpSp>
        <p:nvGrpSpPr>
          <p:cNvPr id="3" name="object 3"/>
          <p:cNvGrpSpPr/>
          <p:nvPr/>
        </p:nvGrpSpPr>
        <p:grpSpPr>
          <a:xfrm>
            <a:off x="848867" y="38100"/>
            <a:ext cx="4389120" cy="5061585"/>
            <a:chOff x="848867" y="38100"/>
            <a:chExt cx="4389120" cy="5061585"/>
          </a:xfrm>
        </p:grpSpPr>
        <p:sp>
          <p:nvSpPr>
            <p:cNvPr id="4" name="object 4"/>
            <p:cNvSpPr/>
            <p:nvPr/>
          </p:nvSpPr>
          <p:spPr>
            <a:xfrm>
              <a:off x="3442716" y="2250948"/>
              <a:ext cx="344170" cy="344170"/>
            </a:xfrm>
            <a:custGeom>
              <a:avLst/>
              <a:gdLst/>
              <a:ahLst/>
              <a:cxnLst/>
              <a:rect l="l" t="t" r="r" b="b"/>
              <a:pathLst>
                <a:path w="344170" h="344169">
                  <a:moveTo>
                    <a:pt x="228040" y="311276"/>
                  </a:moveTo>
                  <a:lnTo>
                    <a:pt x="175006" y="311276"/>
                  </a:lnTo>
                  <a:lnTo>
                    <a:pt x="182245" y="344042"/>
                  </a:lnTo>
                  <a:lnTo>
                    <a:pt x="187071" y="342900"/>
                  </a:lnTo>
                  <a:lnTo>
                    <a:pt x="227711" y="334263"/>
                  </a:lnTo>
                  <a:lnTo>
                    <a:pt x="232663" y="333121"/>
                  </a:lnTo>
                  <a:lnTo>
                    <a:pt x="231443" y="327913"/>
                  </a:lnTo>
                  <a:lnTo>
                    <a:pt x="228040" y="311276"/>
                  </a:lnTo>
                  <a:close/>
                </a:path>
                <a:path w="344170" h="344169">
                  <a:moveTo>
                    <a:pt x="303631" y="282701"/>
                  </a:moveTo>
                  <a:lnTo>
                    <a:pt x="87757" y="282701"/>
                  </a:lnTo>
                  <a:lnTo>
                    <a:pt x="93345" y="287147"/>
                  </a:lnTo>
                  <a:lnTo>
                    <a:pt x="99060" y="290956"/>
                  </a:lnTo>
                  <a:lnTo>
                    <a:pt x="105029" y="294004"/>
                  </a:lnTo>
                  <a:lnTo>
                    <a:pt x="96393" y="321055"/>
                  </a:lnTo>
                  <a:lnTo>
                    <a:pt x="94869" y="326009"/>
                  </a:lnTo>
                  <a:lnTo>
                    <a:pt x="99695" y="327913"/>
                  </a:lnTo>
                  <a:lnTo>
                    <a:pt x="138937" y="340232"/>
                  </a:lnTo>
                  <a:lnTo>
                    <a:pt x="144145" y="342138"/>
                  </a:lnTo>
                  <a:lnTo>
                    <a:pt x="145669" y="336930"/>
                  </a:lnTo>
                  <a:lnTo>
                    <a:pt x="154305" y="310134"/>
                  </a:lnTo>
                  <a:lnTo>
                    <a:pt x="227806" y="310134"/>
                  </a:lnTo>
                  <a:lnTo>
                    <a:pt x="225806" y="300354"/>
                  </a:lnTo>
                  <a:lnTo>
                    <a:pt x="232283" y="297688"/>
                  </a:lnTo>
                  <a:lnTo>
                    <a:pt x="238251" y="294766"/>
                  </a:lnTo>
                  <a:lnTo>
                    <a:pt x="244348" y="290956"/>
                  </a:lnTo>
                  <a:lnTo>
                    <a:pt x="294484" y="290956"/>
                  </a:lnTo>
                  <a:lnTo>
                    <a:pt x="303631" y="282701"/>
                  </a:lnTo>
                  <a:close/>
                </a:path>
                <a:path w="344170" h="344169">
                  <a:moveTo>
                    <a:pt x="294484" y="290956"/>
                  </a:moveTo>
                  <a:lnTo>
                    <a:pt x="244348" y="290956"/>
                  </a:lnTo>
                  <a:lnTo>
                    <a:pt x="263144" y="312038"/>
                  </a:lnTo>
                  <a:lnTo>
                    <a:pt x="266826" y="316229"/>
                  </a:lnTo>
                  <a:lnTo>
                    <a:pt x="270637" y="312419"/>
                  </a:lnTo>
                  <a:lnTo>
                    <a:pt x="294484" y="290956"/>
                  </a:lnTo>
                  <a:close/>
                </a:path>
                <a:path w="344170" h="344169">
                  <a:moveTo>
                    <a:pt x="227806" y="310134"/>
                  </a:moveTo>
                  <a:lnTo>
                    <a:pt x="154305" y="310134"/>
                  </a:lnTo>
                  <a:lnTo>
                    <a:pt x="161162" y="311276"/>
                  </a:lnTo>
                  <a:lnTo>
                    <a:pt x="168275" y="311657"/>
                  </a:lnTo>
                  <a:lnTo>
                    <a:pt x="175006" y="311276"/>
                  </a:lnTo>
                  <a:lnTo>
                    <a:pt x="228040" y="311276"/>
                  </a:lnTo>
                  <a:lnTo>
                    <a:pt x="227806" y="310134"/>
                  </a:lnTo>
                  <a:close/>
                </a:path>
                <a:path w="344170" h="344169">
                  <a:moveTo>
                    <a:pt x="160507" y="225805"/>
                  </a:moveTo>
                  <a:lnTo>
                    <a:pt x="43307" y="225805"/>
                  </a:lnTo>
                  <a:lnTo>
                    <a:pt x="46355" y="232282"/>
                  </a:lnTo>
                  <a:lnTo>
                    <a:pt x="49275" y="238632"/>
                  </a:lnTo>
                  <a:lnTo>
                    <a:pt x="53086" y="244348"/>
                  </a:lnTo>
                  <a:lnTo>
                    <a:pt x="32004" y="263525"/>
                  </a:lnTo>
                  <a:lnTo>
                    <a:pt x="27812" y="266826"/>
                  </a:lnTo>
                  <a:lnTo>
                    <a:pt x="31623" y="270637"/>
                  </a:lnTo>
                  <a:lnTo>
                    <a:pt x="59055" y="301498"/>
                  </a:lnTo>
                  <a:lnTo>
                    <a:pt x="62864" y="305307"/>
                  </a:lnTo>
                  <a:lnTo>
                    <a:pt x="87757" y="282701"/>
                  </a:lnTo>
                  <a:lnTo>
                    <a:pt x="303631" y="282701"/>
                  </a:lnTo>
                  <a:lnTo>
                    <a:pt x="305308" y="281177"/>
                  </a:lnTo>
                  <a:lnTo>
                    <a:pt x="301498" y="277367"/>
                  </a:lnTo>
                  <a:lnTo>
                    <a:pt x="283083" y="256286"/>
                  </a:lnTo>
                  <a:lnTo>
                    <a:pt x="287147" y="250698"/>
                  </a:lnTo>
                  <a:lnTo>
                    <a:pt x="290957" y="244728"/>
                  </a:lnTo>
                  <a:lnTo>
                    <a:pt x="294386" y="239013"/>
                  </a:lnTo>
                  <a:lnTo>
                    <a:pt x="329242" y="239013"/>
                  </a:lnTo>
                  <a:lnTo>
                    <a:pt x="332783" y="227964"/>
                  </a:lnTo>
                  <a:lnTo>
                    <a:pt x="169132" y="227964"/>
                  </a:lnTo>
                  <a:lnTo>
                    <a:pt x="160507" y="225805"/>
                  </a:lnTo>
                  <a:close/>
                </a:path>
                <a:path w="344170" h="344169">
                  <a:moveTo>
                    <a:pt x="329242" y="239013"/>
                  </a:moveTo>
                  <a:lnTo>
                    <a:pt x="294386" y="239013"/>
                  </a:lnTo>
                  <a:lnTo>
                    <a:pt x="321056" y="247268"/>
                  </a:lnTo>
                  <a:lnTo>
                    <a:pt x="326009" y="249174"/>
                  </a:lnTo>
                  <a:lnTo>
                    <a:pt x="329242" y="239013"/>
                  </a:lnTo>
                  <a:close/>
                </a:path>
                <a:path w="344170" h="344169">
                  <a:moveTo>
                    <a:pt x="17653" y="94868"/>
                  </a:moveTo>
                  <a:lnTo>
                    <a:pt x="16129" y="99694"/>
                  </a:lnTo>
                  <a:lnTo>
                    <a:pt x="3429" y="139318"/>
                  </a:lnTo>
                  <a:lnTo>
                    <a:pt x="1524" y="144144"/>
                  </a:lnTo>
                  <a:lnTo>
                    <a:pt x="6731" y="145668"/>
                  </a:lnTo>
                  <a:lnTo>
                    <a:pt x="33528" y="154304"/>
                  </a:lnTo>
                  <a:lnTo>
                    <a:pt x="32766" y="161162"/>
                  </a:lnTo>
                  <a:lnTo>
                    <a:pt x="32385" y="168275"/>
                  </a:lnTo>
                  <a:lnTo>
                    <a:pt x="32766" y="175005"/>
                  </a:lnTo>
                  <a:lnTo>
                    <a:pt x="4953" y="181101"/>
                  </a:lnTo>
                  <a:lnTo>
                    <a:pt x="0" y="182244"/>
                  </a:lnTo>
                  <a:lnTo>
                    <a:pt x="1732" y="190202"/>
                  </a:lnTo>
                  <a:lnTo>
                    <a:pt x="10922" y="233044"/>
                  </a:lnTo>
                  <a:lnTo>
                    <a:pt x="15748" y="231901"/>
                  </a:lnTo>
                  <a:lnTo>
                    <a:pt x="43307" y="225805"/>
                  </a:lnTo>
                  <a:lnTo>
                    <a:pt x="160507" y="225805"/>
                  </a:lnTo>
                  <a:lnTo>
                    <a:pt x="148205" y="222726"/>
                  </a:lnTo>
                  <a:lnTo>
                    <a:pt x="130301" y="209296"/>
                  </a:lnTo>
                  <a:lnTo>
                    <a:pt x="118971" y="190202"/>
                  </a:lnTo>
                  <a:lnTo>
                    <a:pt x="115951" y="169037"/>
                  </a:lnTo>
                  <a:lnTo>
                    <a:pt x="121122" y="148252"/>
                  </a:lnTo>
                  <a:lnTo>
                    <a:pt x="134366" y="130301"/>
                  </a:lnTo>
                  <a:lnTo>
                    <a:pt x="153550" y="119078"/>
                  </a:lnTo>
                  <a:lnTo>
                    <a:pt x="174879" y="116046"/>
                  </a:lnTo>
                  <a:lnTo>
                    <a:pt x="299452" y="116046"/>
                  </a:lnTo>
                  <a:lnTo>
                    <a:pt x="297688" y="111760"/>
                  </a:lnTo>
                  <a:lnTo>
                    <a:pt x="294767" y="105790"/>
                  </a:lnTo>
                  <a:lnTo>
                    <a:pt x="294318" y="105028"/>
                  </a:lnTo>
                  <a:lnTo>
                    <a:pt x="49657" y="105028"/>
                  </a:lnTo>
                  <a:lnTo>
                    <a:pt x="22987" y="96392"/>
                  </a:lnTo>
                  <a:lnTo>
                    <a:pt x="17653" y="94868"/>
                  </a:lnTo>
                  <a:close/>
                </a:path>
                <a:path w="344170" h="344169">
                  <a:moveTo>
                    <a:pt x="299452" y="116046"/>
                  </a:moveTo>
                  <a:lnTo>
                    <a:pt x="174879" y="116046"/>
                  </a:lnTo>
                  <a:lnTo>
                    <a:pt x="195730" y="121157"/>
                  </a:lnTo>
                  <a:lnTo>
                    <a:pt x="213487" y="134365"/>
                  </a:lnTo>
                  <a:lnTo>
                    <a:pt x="224803" y="153556"/>
                  </a:lnTo>
                  <a:lnTo>
                    <a:pt x="227822" y="174926"/>
                  </a:lnTo>
                  <a:lnTo>
                    <a:pt x="222720" y="195891"/>
                  </a:lnTo>
                  <a:lnTo>
                    <a:pt x="209676" y="213867"/>
                  </a:lnTo>
                  <a:lnTo>
                    <a:pt x="190488" y="225012"/>
                  </a:lnTo>
                  <a:lnTo>
                    <a:pt x="169132" y="227964"/>
                  </a:lnTo>
                  <a:lnTo>
                    <a:pt x="332783" y="227964"/>
                  </a:lnTo>
                  <a:lnTo>
                    <a:pt x="340233" y="204724"/>
                  </a:lnTo>
                  <a:lnTo>
                    <a:pt x="341757" y="199898"/>
                  </a:lnTo>
                  <a:lnTo>
                    <a:pt x="336931" y="197992"/>
                  </a:lnTo>
                  <a:lnTo>
                    <a:pt x="310134" y="189737"/>
                  </a:lnTo>
                  <a:lnTo>
                    <a:pt x="310896" y="182625"/>
                  </a:lnTo>
                  <a:lnTo>
                    <a:pt x="311276" y="175767"/>
                  </a:lnTo>
                  <a:lnTo>
                    <a:pt x="311276" y="168655"/>
                  </a:lnTo>
                  <a:lnTo>
                    <a:pt x="338836" y="162940"/>
                  </a:lnTo>
                  <a:lnTo>
                    <a:pt x="344043" y="161798"/>
                  </a:lnTo>
                  <a:lnTo>
                    <a:pt x="342900" y="156590"/>
                  </a:lnTo>
                  <a:lnTo>
                    <a:pt x="334673" y="118237"/>
                  </a:lnTo>
                  <a:lnTo>
                    <a:pt x="300355" y="118237"/>
                  </a:lnTo>
                  <a:lnTo>
                    <a:pt x="299452" y="116046"/>
                  </a:lnTo>
                  <a:close/>
                </a:path>
                <a:path w="344170" h="344169">
                  <a:moveTo>
                    <a:pt x="333121" y="110998"/>
                  </a:moveTo>
                  <a:lnTo>
                    <a:pt x="300355" y="118237"/>
                  </a:lnTo>
                  <a:lnTo>
                    <a:pt x="334673" y="118237"/>
                  </a:lnTo>
                  <a:lnTo>
                    <a:pt x="333121" y="110998"/>
                  </a:lnTo>
                  <a:close/>
                </a:path>
                <a:path w="344170" h="344169">
                  <a:moveTo>
                    <a:pt x="77216" y="28193"/>
                  </a:moveTo>
                  <a:lnTo>
                    <a:pt x="73025" y="31623"/>
                  </a:lnTo>
                  <a:lnTo>
                    <a:pt x="42545" y="59436"/>
                  </a:lnTo>
                  <a:lnTo>
                    <a:pt x="38735" y="62864"/>
                  </a:lnTo>
                  <a:lnTo>
                    <a:pt x="42163" y="66675"/>
                  </a:lnTo>
                  <a:lnTo>
                    <a:pt x="60960" y="87756"/>
                  </a:lnTo>
                  <a:lnTo>
                    <a:pt x="56896" y="93344"/>
                  </a:lnTo>
                  <a:lnTo>
                    <a:pt x="53086" y="99060"/>
                  </a:lnTo>
                  <a:lnTo>
                    <a:pt x="49657" y="105028"/>
                  </a:lnTo>
                  <a:lnTo>
                    <a:pt x="294318" y="105028"/>
                  </a:lnTo>
                  <a:lnTo>
                    <a:pt x="290957" y="99313"/>
                  </a:lnTo>
                  <a:lnTo>
                    <a:pt x="312038" y="80899"/>
                  </a:lnTo>
                  <a:lnTo>
                    <a:pt x="315849" y="77215"/>
                  </a:lnTo>
                  <a:lnTo>
                    <a:pt x="301200" y="60960"/>
                  </a:lnTo>
                  <a:lnTo>
                    <a:pt x="255905" y="60960"/>
                  </a:lnTo>
                  <a:lnTo>
                    <a:pt x="250698" y="56896"/>
                  </a:lnTo>
                  <a:lnTo>
                    <a:pt x="245110" y="53086"/>
                  </a:lnTo>
                  <a:lnTo>
                    <a:pt x="99313" y="53086"/>
                  </a:lnTo>
                  <a:lnTo>
                    <a:pt x="80518" y="32003"/>
                  </a:lnTo>
                  <a:lnTo>
                    <a:pt x="77216" y="28193"/>
                  </a:lnTo>
                  <a:close/>
                </a:path>
                <a:path w="344170" h="344169">
                  <a:moveTo>
                    <a:pt x="281178" y="38353"/>
                  </a:moveTo>
                  <a:lnTo>
                    <a:pt x="276987" y="42163"/>
                  </a:lnTo>
                  <a:lnTo>
                    <a:pt x="255905" y="60960"/>
                  </a:lnTo>
                  <a:lnTo>
                    <a:pt x="301200" y="60960"/>
                  </a:lnTo>
                  <a:lnTo>
                    <a:pt x="284607" y="42544"/>
                  </a:lnTo>
                  <a:lnTo>
                    <a:pt x="281178" y="38353"/>
                  </a:lnTo>
                  <a:close/>
                </a:path>
                <a:path w="344170" h="344169">
                  <a:moveTo>
                    <a:pt x="161798" y="0"/>
                  </a:moveTo>
                  <a:lnTo>
                    <a:pt x="110998" y="10922"/>
                  </a:lnTo>
                  <a:lnTo>
                    <a:pt x="111760" y="16128"/>
                  </a:lnTo>
                  <a:lnTo>
                    <a:pt x="118237" y="43306"/>
                  </a:lnTo>
                  <a:lnTo>
                    <a:pt x="111379" y="45974"/>
                  </a:lnTo>
                  <a:lnTo>
                    <a:pt x="105410" y="49275"/>
                  </a:lnTo>
                  <a:lnTo>
                    <a:pt x="99313" y="53086"/>
                  </a:lnTo>
                  <a:lnTo>
                    <a:pt x="245110" y="53086"/>
                  </a:lnTo>
                  <a:lnTo>
                    <a:pt x="238633" y="49656"/>
                  </a:lnTo>
                  <a:lnTo>
                    <a:pt x="243957" y="33909"/>
                  </a:lnTo>
                  <a:lnTo>
                    <a:pt x="189357" y="33909"/>
                  </a:lnTo>
                  <a:lnTo>
                    <a:pt x="182625" y="32765"/>
                  </a:lnTo>
                  <a:lnTo>
                    <a:pt x="168656" y="32765"/>
                  </a:lnTo>
                  <a:lnTo>
                    <a:pt x="162941" y="5206"/>
                  </a:lnTo>
                  <a:lnTo>
                    <a:pt x="161798" y="0"/>
                  </a:lnTo>
                  <a:close/>
                </a:path>
                <a:path w="344170" h="344169">
                  <a:moveTo>
                    <a:pt x="199898" y="1904"/>
                  </a:moveTo>
                  <a:lnTo>
                    <a:pt x="197993" y="7112"/>
                  </a:lnTo>
                  <a:lnTo>
                    <a:pt x="189357" y="33909"/>
                  </a:lnTo>
                  <a:lnTo>
                    <a:pt x="243957" y="33909"/>
                  </a:lnTo>
                  <a:lnTo>
                    <a:pt x="247650" y="22987"/>
                  </a:lnTo>
                  <a:lnTo>
                    <a:pt x="249174" y="17652"/>
                  </a:lnTo>
                  <a:lnTo>
                    <a:pt x="243967" y="16128"/>
                  </a:lnTo>
                  <a:lnTo>
                    <a:pt x="199898" y="1904"/>
                  </a:lnTo>
                  <a:close/>
                </a:path>
                <a:path w="344170" h="344169">
                  <a:moveTo>
                    <a:pt x="175768" y="32385"/>
                  </a:moveTo>
                  <a:lnTo>
                    <a:pt x="168656" y="32765"/>
                  </a:lnTo>
                  <a:lnTo>
                    <a:pt x="182625" y="32765"/>
                  </a:lnTo>
                  <a:lnTo>
                    <a:pt x="175768" y="32385"/>
                  </a:lnTo>
                  <a:close/>
                </a:path>
              </a:pathLst>
            </a:custGeom>
            <a:solidFill>
              <a:srgbClr val="665EB8"/>
            </a:solidFill>
          </p:spPr>
          <p:txBody>
            <a:bodyPr wrap="square" lIns="0" tIns="0" rIns="0" bIns="0" rtlCol="0"/>
            <a:lstStyle/>
            <a:p>
              <a:endParaRPr/>
            </a:p>
          </p:txBody>
        </p:sp>
        <p:sp>
          <p:nvSpPr>
            <p:cNvPr id="5" name="object 5"/>
            <p:cNvSpPr/>
            <p:nvPr/>
          </p:nvSpPr>
          <p:spPr>
            <a:xfrm>
              <a:off x="848867" y="38100"/>
              <a:ext cx="4389120" cy="5061204"/>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5968746" y="2061794"/>
            <a:ext cx="5994654" cy="1854835"/>
          </a:xfrm>
          <a:prstGeom prst="rect">
            <a:avLst/>
          </a:prstGeom>
        </p:spPr>
        <p:txBody>
          <a:bodyPr vert="horz" wrap="square" lIns="0" tIns="12700" rIns="0" bIns="0" rtlCol="0">
            <a:spAutoFit/>
          </a:bodyPr>
          <a:lstStyle/>
          <a:p>
            <a:pPr marR="5715" algn="r">
              <a:lnSpc>
                <a:spcPct val="100000"/>
              </a:lnSpc>
              <a:spcBef>
                <a:spcPts val="100"/>
              </a:spcBef>
            </a:pPr>
            <a:r>
              <a:rPr sz="6000" b="1" spc="-45" dirty="0">
                <a:solidFill>
                  <a:srgbClr val="552854"/>
                </a:solidFill>
                <a:latin typeface="Carlito"/>
                <a:cs typeface="Carlito"/>
              </a:rPr>
              <a:t>What’s </a:t>
            </a:r>
            <a:r>
              <a:rPr sz="6000" b="1" dirty="0">
                <a:solidFill>
                  <a:srgbClr val="552854"/>
                </a:solidFill>
                <a:latin typeface="Carlito"/>
                <a:cs typeface="Carlito"/>
              </a:rPr>
              <a:t>About</a:t>
            </a:r>
            <a:r>
              <a:rPr sz="6000" b="1" spc="-40" dirty="0">
                <a:solidFill>
                  <a:srgbClr val="552854"/>
                </a:solidFill>
                <a:latin typeface="Carlito"/>
                <a:cs typeface="Carlito"/>
              </a:rPr>
              <a:t> </a:t>
            </a:r>
            <a:r>
              <a:rPr sz="6000" b="1" spc="-30" dirty="0">
                <a:solidFill>
                  <a:srgbClr val="552854"/>
                </a:solidFill>
                <a:latin typeface="Carlito"/>
                <a:cs typeface="Carlito"/>
              </a:rPr>
              <a:t>to</a:t>
            </a:r>
            <a:endParaRPr sz="6000" dirty="0">
              <a:latin typeface="Carlito"/>
              <a:cs typeface="Carlito"/>
            </a:endParaRPr>
          </a:p>
          <a:p>
            <a:pPr marR="5080" algn="r">
              <a:lnSpc>
                <a:spcPct val="100000"/>
              </a:lnSpc>
              <a:spcBef>
                <a:spcPts val="5"/>
              </a:spcBef>
            </a:pPr>
            <a:r>
              <a:rPr sz="6000" b="1" spc="-5" dirty="0">
                <a:solidFill>
                  <a:srgbClr val="552854"/>
                </a:solidFill>
                <a:latin typeface="Carlito"/>
                <a:cs typeface="Carlito"/>
              </a:rPr>
              <a:t>Come?</a:t>
            </a:r>
            <a:endParaRPr sz="6000" dirty="0">
              <a:latin typeface="Carlito"/>
              <a:cs typeface="Carlito"/>
            </a:endParaRPr>
          </a:p>
        </p:txBody>
      </p:sp>
      <p:sp>
        <p:nvSpPr>
          <p:cNvPr id="7" name="object 7"/>
          <p:cNvSpPr txBox="1"/>
          <p:nvPr/>
        </p:nvSpPr>
        <p:spPr>
          <a:xfrm>
            <a:off x="6934200" y="4485640"/>
            <a:ext cx="3682239" cy="391160"/>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00B050"/>
                </a:solidFill>
                <a:latin typeface="Carlito"/>
                <a:cs typeface="Carlito"/>
              </a:rPr>
              <a:t>How </a:t>
            </a:r>
            <a:r>
              <a:rPr sz="2400" i="1" spc="-15" dirty="0">
                <a:solidFill>
                  <a:srgbClr val="00B050"/>
                </a:solidFill>
                <a:latin typeface="Carlito"/>
                <a:cs typeface="Carlito"/>
              </a:rPr>
              <a:t>to </a:t>
            </a:r>
            <a:r>
              <a:rPr sz="2400" i="1" spc="-5" dirty="0">
                <a:solidFill>
                  <a:srgbClr val="00B050"/>
                </a:solidFill>
                <a:latin typeface="Carlito"/>
                <a:cs typeface="Carlito"/>
              </a:rPr>
              <a:t>prepare</a:t>
            </a:r>
            <a:r>
              <a:rPr sz="2400" i="1" spc="-30" dirty="0">
                <a:solidFill>
                  <a:srgbClr val="00B050"/>
                </a:solidFill>
                <a:latin typeface="Carlito"/>
                <a:cs typeface="Carlito"/>
              </a:rPr>
              <a:t> </a:t>
            </a:r>
            <a:r>
              <a:rPr sz="2400" i="1" spc="-5" dirty="0">
                <a:solidFill>
                  <a:srgbClr val="00B050"/>
                </a:solidFill>
                <a:latin typeface="Carlito"/>
                <a:cs typeface="Carlito"/>
              </a:rPr>
              <a:t>yourself!</a:t>
            </a:r>
            <a:endParaRPr sz="2400" dirty="0">
              <a:solidFill>
                <a:srgbClr val="00B050"/>
              </a:solidFill>
              <a:latin typeface="Carlito"/>
              <a:cs typeface="Carli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www.jarsandbottles.co.uk/wp-content/uploads/1lb-honey-jars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449" t="24997" r="18550"/>
          <a:stretch/>
        </p:blipFill>
        <p:spPr bwMode="auto">
          <a:xfrm>
            <a:off x="3684756" y="1773599"/>
            <a:ext cx="5163669" cy="476167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65219" y="300318"/>
            <a:ext cx="12328936" cy="108649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3391" y="428065"/>
            <a:ext cx="12192000" cy="830997"/>
          </a:xfrm>
          <a:prstGeom prst="rect">
            <a:avLst/>
          </a:prstGeom>
          <a:noFill/>
        </p:spPr>
        <p:txBody>
          <a:bodyPr wrap="square" rtlCol="0">
            <a:spAutoFit/>
          </a:bodyPr>
          <a:lstStyle/>
          <a:p>
            <a:pPr algn="ctr"/>
            <a:r>
              <a:rPr lang="en-US" sz="4800" dirty="0" smtClean="0">
                <a:solidFill>
                  <a:srgbClr val="00B050"/>
                </a:solidFill>
                <a:latin typeface="Franklin Gothic Demi Cond" panose="020B0706030402020204" pitchFamily="34" charset="0"/>
              </a:rPr>
              <a:t>CAN YOU </a:t>
            </a:r>
            <a:r>
              <a:rPr lang="en-US" sz="4800" dirty="0" smtClean="0">
                <a:solidFill>
                  <a:srgbClr val="FFC000"/>
                </a:solidFill>
                <a:latin typeface="Franklin Gothic Demi Cond" panose="020B0706030402020204" pitchFamily="34" charset="0"/>
              </a:rPr>
              <a:t>FIT THEM </a:t>
            </a:r>
            <a:r>
              <a:rPr lang="en-US" sz="4800" dirty="0" smtClean="0">
                <a:solidFill>
                  <a:srgbClr val="00B050"/>
                </a:solidFill>
                <a:latin typeface="Franklin Gothic Demi Cond" panose="020B0706030402020204" pitchFamily="34" charset="0"/>
              </a:rPr>
              <a:t>ALL?</a:t>
            </a:r>
            <a:endParaRPr lang="en-US" sz="4800" dirty="0">
              <a:solidFill>
                <a:srgbClr val="00B050"/>
              </a:solidFill>
              <a:latin typeface="Franklin Gothic Demi Cond" panose="020B0706030402020204" pitchFamily="34" charset="0"/>
            </a:endParaRPr>
          </a:p>
        </p:txBody>
      </p:sp>
    </p:spTree>
    <p:extLst>
      <p:ext uri="{BB962C8B-B14F-4D97-AF65-F5344CB8AC3E}">
        <p14:creationId xmlns:p14="http://schemas.microsoft.com/office/powerpoint/2010/main" val="1516996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219" y="300318"/>
            <a:ext cx="12328936" cy="108649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www.jarsandbottles.co.uk/wp-content/uploads/1lb-honey-jars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449" t="24997" r="18550"/>
          <a:stretch/>
        </p:blipFill>
        <p:spPr bwMode="auto">
          <a:xfrm>
            <a:off x="481938" y="2261406"/>
            <a:ext cx="2495943" cy="230163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http://ak1.picdn.net/shutterstock/videos/620002/preview/stock-footage-zen-or-massage-rocks-rotate-against-white-backgroun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182" r="22033"/>
          <a:stretch/>
        </p:blipFill>
        <p:spPr bwMode="auto">
          <a:xfrm>
            <a:off x="2948805" y="2484631"/>
            <a:ext cx="2696244" cy="194131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http://guernseydonkey.com/wp-content/uploads/2013/04/SoritesParadoxHeapOfSan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74488" y="2837634"/>
            <a:ext cx="2726637" cy="1303452"/>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1124511" y="1751608"/>
            <a:ext cx="5540709" cy="707886"/>
          </a:xfrm>
          <a:prstGeom prst="rect">
            <a:avLst/>
          </a:prstGeom>
          <a:noFill/>
        </p:spPr>
        <p:txBody>
          <a:bodyPr wrap="square" rtlCol="0">
            <a:spAutoFit/>
          </a:bodyPr>
          <a:lstStyle/>
          <a:p>
            <a:pPr algn="ctr"/>
            <a:r>
              <a:rPr lang="en-US" sz="4000" dirty="0" smtClean="0">
                <a:solidFill>
                  <a:srgbClr val="00B050"/>
                </a:solidFill>
                <a:latin typeface="Franklin Gothic Demi Cond" panose="020B0706030402020204" pitchFamily="34" charset="0"/>
              </a:rPr>
              <a:t>Jar</a:t>
            </a:r>
          </a:p>
        </p:txBody>
      </p:sp>
      <p:sp>
        <p:nvSpPr>
          <p:cNvPr id="13" name="TextBox 12"/>
          <p:cNvSpPr txBox="1"/>
          <p:nvPr/>
        </p:nvSpPr>
        <p:spPr>
          <a:xfrm>
            <a:off x="1483578" y="1744400"/>
            <a:ext cx="5540709" cy="707886"/>
          </a:xfrm>
          <a:prstGeom prst="rect">
            <a:avLst/>
          </a:prstGeom>
          <a:noFill/>
        </p:spPr>
        <p:txBody>
          <a:bodyPr wrap="square" rtlCol="0">
            <a:spAutoFit/>
          </a:bodyPr>
          <a:lstStyle/>
          <a:p>
            <a:pPr algn="ctr"/>
            <a:r>
              <a:rPr lang="en-US" sz="4000" dirty="0" smtClean="0">
                <a:solidFill>
                  <a:srgbClr val="FFC000"/>
                </a:solidFill>
                <a:latin typeface="Franklin Gothic Demi Cond" panose="020B0706030402020204" pitchFamily="34" charset="0"/>
              </a:rPr>
              <a:t>Rocks</a:t>
            </a:r>
          </a:p>
        </p:txBody>
      </p:sp>
      <p:sp>
        <p:nvSpPr>
          <p:cNvPr id="14" name="TextBox 13"/>
          <p:cNvSpPr txBox="1"/>
          <p:nvPr/>
        </p:nvSpPr>
        <p:spPr>
          <a:xfrm>
            <a:off x="4378533" y="1744400"/>
            <a:ext cx="5540709" cy="707886"/>
          </a:xfrm>
          <a:prstGeom prst="rect">
            <a:avLst/>
          </a:prstGeom>
          <a:noFill/>
        </p:spPr>
        <p:txBody>
          <a:bodyPr wrap="square" rtlCol="0">
            <a:spAutoFit/>
          </a:bodyPr>
          <a:lstStyle/>
          <a:p>
            <a:pPr algn="ctr"/>
            <a:r>
              <a:rPr lang="en-US" sz="4000" dirty="0" smtClean="0">
                <a:solidFill>
                  <a:srgbClr val="00B050"/>
                </a:solidFill>
                <a:latin typeface="Franklin Gothic Demi Cond" panose="020B0706030402020204" pitchFamily="34" charset="0"/>
              </a:rPr>
              <a:t>Pebbles</a:t>
            </a:r>
          </a:p>
        </p:txBody>
      </p:sp>
      <p:sp>
        <p:nvSpPr>
          <p:cNvPr id="15" name="TextBox 14"/>
          <p:cNvSpPr txBox="1"/>
          <p:nvPr/>
        </p:nvSpPr>
        <p:spPr>
          <a:xfrm>
            <a:off x="7353787" y="1744400"/>
            <a:ext cx="5540709" cy="707886"/>
          </a:xfrm>
          <a:prstGeom prst="rect">
            <a:avLst/>
          </a:prstGeom>
          <a:noFill/>
        </p:spPr>
        <p:txBody>
          <a:bodyPr wrap="square" rtlCol="0">
            <a:spAutoFit/>
          </a:bodyPr>
          <a:lstStyle/>
          <a:p>
            <a:pPr algn="ctr"/>
            <a:r>
              <a:rPr lang="en-US" sz="4000" dirty="0" smtClean="0">
                <a:solidFill>
                  <a:srgbClr val="FFC000"/>
                </a:solidFill>
                <a:latin typeface="Franklin Gothic Demi Cond" panose="020B0706030402020204" pitchFamily="34" charset="0"/>
              </a:rPr>
              <a:t>Sand</a:t>
            </a:r>
          </a:p>
        </p:txBody>
      </p:sp>
      <p:sp>
        <p:nvSpPr>
          <p:cNvPr id="16" name="TextBox 15"/>
          <p:cNvSpPr txBox="1"/>
          <p:nvPr/>
        </p:nvSpPr>
        <p:spPr>
          <a:xfrm>
            <a:off x="286872" y="428065"/>
            <a:ext cx="12192000" cy="830997"/>
          </a:xfrm>
          <a:prstGeom prst="rect">
            <a:avLst/>
          </a:prstGeom>
          <a:noFill/>
        </p:spPr>
        <p:txBody>
          <a:bodyPr wrap="square" rtlCol="0">
            <a:spAutoFit/>
          </a:bodyPr>
          <a:lstStyle/>
          <a:p>
            <a:r>
              <a:rPr lang="en-US" sz="4800" dirty="0" smtClean="0">
                <a:solidFill>
                  <a:srgbClr val="00B050"/>
                </a:solidFill>
                <a:latin typeface="Franklin Gothic Demi Cond" panose="020B0706030402020204" pitchFamily="34" charset="0"/>
              </a:rPr>
              <a:t>LOOKING </a:t>
            </a:r>
            <a:r>
              <a:rPr lang="en-US" sz="4800" dirty="0" smtClean="0">
                <a:solidFill>
                  <a:srgbClr val="FFC000"/>
                </a:solidFill>
                <a:latin typeface="Franklin Gothic Demi Cond" panose="020B0706030402020204" pitchFamily="34" charset="0"/>
              </a:rPr>
              <a:t>BACK</a:t>
            </a:r>
            <a:endParaRPr lang="en-US" sz="4800" dirty="0">
              <a:solidFill>
                <a:srgbClr val="FFC000"/>
              </a:solidFill>
              <a:latin typeface="Franklin Gothic Demi Cond" panose="020B0706030402020204" pitchFamily="34" charset="0"/>
            </a:endParaRPr>
          </a:p>
        </p:txBody>
      </p:sp>
      <p:cxnSp>
        <p:nvCxnSpPr>
          <p:cNvPr id="17" name="Straight Connector 16"/>
          <p:cNvCxnSpPr/>
          <p:nvPr/>
        </p:nvCxnSpPr>
        <p:spPr>
          <a:xfrm>
            <a:off x="-65218" y="4625796"/>
            <a:ext cx="12394156" cy="35859"/>
          </a:xfrm>
          <a:prstGeom prst="line">
            <a:avLst/>
          </a:prstGeom>
          <a:ln w="76200">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18" name="Picture 17" descr="Choice_3_PPT_[v1.0.6].jpg"/>
          <p:cNvPicPr>
            <a:picLocks noGrp="1" noChangeAspect="1"/>
          </p:cNvPicPr>
          <p:nvPr isPhoto="1"/>
        </p:nvPicPr>
        <p:blipFill rotWithShape="1">
          <a:blip r:embed="rId6" cstate="print">
            <a:lum/>
          </a:blip>
          <a:srcRect l="18333" t="63333" r="55000" b="16667"/>
          <a:stretch/>
        </p:blipFill>
        <p:spPr>
          <a:xfrm>
            <a:off x="5523288" y="2769486"/>
            <a:ext cx="3251200" cy="1371600"/>
          </a:xfrm>
          <a:prstGeom prst="rect">
            <a:avLst/>
          </a:prstGeom>
          <a:noFill/>
          <a:ln>
            <a:noFill/>
          </a:ln>
        </p:spPr>
      </p:pic>
      <p:sp>
        <p:nvSpPr>
          <p:cNvPr id="19" name="TextBox 18"/>
          <p:cNvSpPr txBox="1"/>
          <p:nvPr/>
        </p:nvSpPr>
        <p:spPr>
          <a:xfrm>
            <a:off x="-1162176" y="5111126"/>
            <a:ext cx="5540709" cy="1077218"/>
          </a:xfrm>
          <a:prstGeom prst="rect">
            <a:avLst/>
          </a:prstGeom>
          <a:noFill/>
        </p:spPr>
        <p:txBody>
          <a:bodyPr wrap="square" rtlCol="0">
            <a:spAutoFit/>
          </a:bodyPr>
          <a:lstStyle/>
          <a:p>
            <a:pPr algn="ctr"/>
            <a:r>
              <a:rPr lang="en-US" sz="3200" dirty="0" smtClean="0">
                <a:solidFill>
                  <a:srgbClr val="00B050"/>
                </a:solidFill>
                <a:latin typeface="Franklin Gothic Demi Cond" panose="020B0706030402020204" pitchFamily="34" charset="0"/>
              </a:rPr>
              <a:t>Time</a:t>
            </a:r>
          </a:p>
          <a:p>
            <a:pPr algn="ctr"/>
            <a:r>
              <a:rPr lang="en-US" sz="3200" dirty="0" smtClean="0">
                <a:solidFill>
                  <a:srgbClr val="FFC000"/>
                </a:solidFill>
                <a:latin typeface="Franklin Gothic Demi Cond" panose="020B0706030402020204" pitchFamily="34" charset="0"/>
              </a:rPr>
              <a:t>Life</a:t>
            </a:r>
          </a:p>
        </p:txBody>
      </p:sp>
      <p:sp>
        <p:nvSpPr>
          <p:cNvPr id="20" name="TextBox 19"/>
          <p:cNvSpPr txBox="1"/>
          <p:nvPr/>
        </p:nvSpPr>
        <p:spPr>
          <a:xfrm>
            <a:off x="1529986" y="5110505"/>
            <a:ext cx="5540709" cy="1077218"/>
          </a:xfrm>
          <a:prstGeom prst="rect">
            <a:avLst/>
          </a:prstGeom>
          <a:noFill/>
        </p:spPr>
        <p:txBody>
          <a:bodyPr wrap="square" rtlCol="0">
            <a:spAutoFit/>
          </a:bodyPr>
          <a:lstStyle/>
          <a:p>
            <a:pPr algn="ctr"/>
            <a:r>
              <a:rPr lang="en-US" sz="3200" dirty="0" smtClean="0">
                <a:solidFill>
                  <a:srgbClr val="00B050"/>
                </a:solidFill>
                <a:latin typeface="Franklin Gothic Demi Cond" panose="020B0706030402020204" pitchFamily="34" charset="0"/>
              </a:rPr>
              <a:t>Priorities</a:t>
            </a:r>
          </a:p>
          <a:p>
            <a:pPr algn="ctr"/>
            <a:r>
              <a:rPr lang="en-US" sz="3200" dirty="0" smtClean="0">
                <a:solidFill>
                  <a:srgbClr val="FFC000"/>
                </a:solidFill>
                <a:latin typeface="Franklin Gothic Demi Cond" panose="020B0706030402020204" pitchFamily="34" charset="0"/>
              </a:rPr>
              <a:t>Important</a:t>
            </a:r>
          </a:p>
        </p:txBody>
      </p:sp>
      <p:sp>
        <p:nvSpPr>
          <p:cNvPr id="21" name="TextBox 20"/>
          <p:cNvSpPr txBox="1"/>
          <p:nvPr/>
        </p:nvSpPr>
        <p:spPr>
          <a:xfrm>
            <a:off x="4644912" y="5110504"/>
            <a:ext cx="5540709" cy="1077218"/>
          </a:xfrm>
          <a:prstGeom prst="rect">
            <a:avLst/>
          </a:prstGeom>
          <a:noFill/>
        </p:spPr>
        <p:txBody>
          <a:bodyPr wrap="square" rtlCol="0">
            <a:spAutoFit/>
          </a:bodyPr>
          <a:lstStyle/>
          <a:p>
            <a:pPr algn="ctr"/>
            <a:r>
              <a:rPr lang="en-US" sz="3200" dirty="0" smtClean="0">
                <a:solidFill>
                  <a:srgbClr val="00B050"/>
                </a:solidFill>
                <a:latin typeface="Franklin Gothic Demi Cond" panose="020B0706030402020204" pitchFamily="34" charset="0"/>
              </a:rPr>
              <a:t>Urgencies</a:t>
            </a:r>
          </a:p>
          <a:p>
            <a:pPr algn="ctr"/>
            <a:r>
              <a:rPr lang="en-US" sz="3200" dirty="0" smtClean="0">
                <a:solidFill>
                  <a:srgbClr val="FFC000"/>
                </a:solidFill>
                <a:latin typeface="Franklin Gothic Demi Cond" panose="020B0706030402020204" pitchFamily="34" charset="0"/>
              </a:rPr>
              <a:t>Small Tasks</a:t>
            </a:r>
          </a:p>
        </p:txBody>
      </p:sp>
      <p:sp>
        <p:nvSpPr>
          <p:cNvPr id="22" name="TextBox 21"/>
          <p:cNvSpPr txBox="1"/>
          <p:nvPr/>
        </p:nvSpPr>
        <p:spPr>
          <a:xfrm>
            <a:off x="7592503" y="5111124"/>
            <a:ext cx="5540709" cy="1077218"/>
          </a:xfrm>
          <a:prstGeom prst="rect">
            <a:avLst/>
          </a:prstGeom>
          <a:noFill/>
        </p:spPr>
        <p:txBody>
          <a:bodyPr wrap="square" rtlCol="0">
            <a:spAutoFit/>
          </a:bodyPr>
          <a:lstStyle/>
          <a:p>
            <a:pPr algn="ctr"/>
            <a:r>
              <a:rPr lang="en-US" sz="3200" dirty="0" smtClean="0">
                <a:solidFill>
                  <a:srgbClr val="00B050"/>
                </a:solidFill>
                <a:latin typeface="Franklin Gothic Demi Cond" panose="020B0706030402020204" pitchFamily="34" charset="0"/>
              </a:rPr>
              <a:t>Distractions</a:t>
            </a:r>
          </a:p>
          <a:p>
            <a:pPr algn="ctr"/>
            <a:r>
              <a:rPr lang="en-US" sz="3200" dirty="0" smtClean="0">
                <a:solidFill>
                  <a:srgbClr val="FFC000"/>
                </a:solidFill>
                <a:latin typeface="Franklin Gothic Demi Cond" panose="020B0706030402020204" pitchFamily="34" charset="0"/>
              </a:rPr>
              <a:t>Leisure</a:t>
            </a:r>
          </a:p>
        </p:txBody>
      </p:sp>
    </p:spTree>
    <p:extLst>
      <p:ext uri="{BB962C8B-B14F-4D97-AF65-F5344CB8AC3E}">
        <p14:creationId xmlns:p14="http://schemas.microsoft.com/office/powerpoint/2010/main" val="54813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247" y="308228"/>
            <a:ext cx="9763505" cy="677108"/>
          </a:xfrm>
        </p:spPr>
        <p:txBody>
          <a:bodyPr/>
          <a:lstStyle/>
          <a:p>
            <a:endParaRPr lang="en-PH"/>
          </a:p>
        </p:txBody>
      </p:sp>
      <p:sp>
        <p:nvSpPr>
          <p:cNvPr id="3" name="Content Placeholder 2"/>
          <p:cNvSpPr>
            <a:spLocks noGrp="1"/>
          </p:cNvSpPr>
          <p:nvPr>
            <p:ph idx="1"/>
          </p:nvPr>
        </p:nvSpPr>
        <p:spPr>
          <a:xfrm>
            <a:off x="861440" y="1858796"/>
            <a:ext cx="10469118" cy="430887"/>
          </a:xfrm>
        </p:spPr>
        <p:txBody>
          <a:bodyPr/>
          <a:lstStyle/>
          <a:p>
            <a:endParaRPr lang="en-PH"/>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95" y="-220419"/>
            <a:ext cx="12213389" cy="7298838"/>
          </a:xfrm>
          <a:prstGeom prst="rect">
            <a:avLst/>
          </a:prstGeom>
        </p:spPr>
      </p:pic>
      <p:sp>
        <p:nvSpPr>
          <p:cNvPr id="5" name="TextBox 4"/>
          <p:cNvSpPr txBox="1"/>
          <p:nvPr/>
        </p:nvSpPr>
        <p:spPr>
          <a:xfrm>
            <a:off x="203200" y="756422"/>
            <a:ext cx="11785600" cy="923330"/>
          </a:xfrm>
          <a:prstGeom prst="rect">
            <a:avLst/>
          </a:prstGeom>
          <a:noFill/>
        </p:spPr>
        <p:txBody>
          <a:bodyPr wrap="square" rtlCol="0">
            <a:spAutoFit/>
          </a:bodyPr>
          <a:lstStyle/>
          <a:p>
            <a:pPr algn="ctr"/>
            <a:r>
              <a:rPr lang="en-US" sz="5400" dirty="0" smtClean="0">
                <a:solidFill>
                  <a:srgbClr val="00B050"/>
                </a:solidFill>
                <a:latin typeface="Franklin Gothic Demi Cond" panose="020B0706030402020204" pitchFamily="34" charset="0"/>
              </a:rPr>
              <a:t>The </a:t>
            </a:r>
            <a:r>
              <a:rPr lang="en-US" sz="5400" dirty="0" smtClean="0">
                <a:solidFill>
                  <a:srgbClr val="FFC000"/>
                </a:solidFill>
                <a:latin typeface="Franklin Gothic Demi Cond" panose="020B0706030402020204" pitchFamily="34" charset="0"/>
              </a:rPr>
              <a:t>Key</a:t>
            </a:r>
            <a:r>
              <a:rPr lang="en-US" sz="5400" dirty="0" smtClean="0">
                <a:solidFill>
                  <a:srgbClr val="00B050"/>
                </a:solidFill>
                <a:latin typeface="Franklin Gothic Demi Cond" panose="020B0706030402020204" pitchFamily="34" charset="0"/>
              </a:rPr>
              <a:t> is to </a:t>
            </a:r>
            <a:r>
              <a:rPr lang="en-US" sz="5400" dirty="0" smtClean="0">
                <a:solidFill>
                  <a:srgbClr val="FFC000"/>
                </a:solidFill>
                <a:latin typeface="Franklin Gothic Demi Cond" panose="020B0706030402020204" pitchFamily="34" charset="0"/>
              </a:rPr>
              <a:t>Prioritize Effectively</a:t>
            </a:r>
            <a:endParaRPr lang="en-US" sz="2800" dirty="0">
              <a:solidFill>
                <a:srgbClr val="FFC000"/>
              </a:solidFill>
              <a:latin typeface="Franklin Gothic Demi Cond" panose="020B0706030402020204" pitchFamily="34" charset="0"/>
            </a:endParaRPr>
          </a:p>
        </p:txBody>
      </p:sp>
    </p:spTree>
    <p:extLst>
      <p:ext uri="{BB962C8B-B14F-4D97-AF65-F5344CB8AC3E}">
        <p14:creationId xmlns:p14="http://schemas.microsoft.com/office/powerpoint/2010/main" val="358816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sianweek.com/wp-content/uploads/2008/12/timemanage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Box 12"/>
          <p:cNvSpPr txBox="1"/>
          <p:nvPr/>
        </p:nvSpPr>
        <p:spPr>
          <a:xfrm>
            <a:off x="3675618" y="289680"/>
            <a:ext cx="7946961" cy="3139321"/>
          </a:xfrm>
          <a:prstGeom prst="rect">
            <a:avLst/>
          </a:prstGeom>
          <a:noFill/>
        </p:spPr>
        <p:txBody>
          <a:bodyPr wrap="square" rtlCol="0">
            <a:spAutoFit/>
          </a:bodyPr>
          <a:lstStyle/>
          <a:p>
            <a:pPr algn="r"/>
            <a:r>
              <a:rPr lang="en-US" sz="5400" dirty="0" smtClean="0">
                <a:solidFill>
                  <a:schemeClr val="bg1">
                    <a:lumMod val="50000"/>
                  </a:schemeClr>
                </a:solidFill>
                <a:latin typeface="Franklin Gothic Demi Cond" panose="020B0706030402020204" pitchFamily="34" charset="0"/>
              </a:rPr>
              <a:t>MANAGE YOUR</a:t>
            </a:r>
            <a:r>
              <a:rPr lang="en-US" sz="5400" dirty="0" smtClean="0">
                <a:solidFill>
                  <a:srgbClr val="FFC000"/>
                </a:solidFill>
                <a:latin typeface="Franklin Gothic Demi Cond" panose="020B0706030402020204" pitchFamily="34" charset="0"/>
              </a:rPr>
              <a:t> </a:t>
            </a:r>
            <a:r>
              <a:rPr lang="en-US" sz="6600" dirty="0" smtClean="0">
                <a:solidFill>
                  <a:srgbClr val="00B050"/>
                </a:solidFill>
                <a:latin typeface="Franklin Gothic Demi Cond" panose="020B0706030402020204" pitchFamily="34" charset="0"/>
              </a:rPr>
              <a:t>TIME</a:t>
            </a:r>
          </a:p>
          <a:p>
            <a:pPr algn="r"/>
            <a:r>
              <a:rPr lang="en-US" sz="5400" dirty="0" smtClean="0">
                <a:solidFill>
                  <a:schemeClr val="bg1">
                    <a:lumMod val="50000"/>
                  </a:schemeClr>
                </a:solidFill>
                <a:latin typeface="Franklin Gothic Demi Cond" panose="020B0706030402020204" pitchFamily="34" charset="0"/>
              </a:rPr>
              <a:t>MANAGE YOUR </a:t>
            </a:r>
            <a:r>
              <a:rPr lang="en-US" sz="6600" dirty="0" smtClean="0">
                <a:solidFill>
                  <a:srgbClr val="00B050"/>
                </a:solidFill>
                <a:latin typeface="Franklin Gothic Demi Cond" panose="020B0706030402020204" pitchFamily="34" charset="0"/>
              </a:rPr>
              <a:t>LIFE</a:t>
            </a:r>
          </a:p>
          <a:p>
            <a:pPr algn="r"/>
            <a:endParaRPr lang="en-US" sz="6600" dirty="0">
              <a:solidFill>
                <a:srgbClr val="00B050"/>
              </a:solidFill>
              <a:latin typeface="Franklin Gothic Demi Cond" panose="020B0706030402020204" pitchFamily="34" charset="0"/>
            </a:endParaRPr>
          </a:p>
        </p:txBody>
      </p:sp>
      <p:pic>
        <p:nvPicPr>
          <p:cNvPr id="4" name="Picture 2" descr="Inspirational Motivating Quotes On Nature Background Stock Photo (Edit Now)  1482803486"/>
          <p:cNvPicPr>
            <a:picLocks noChangeAspect="1" noChangeArrowheads="1"/>
          </p:cNvPicPr>
          <p:nvPr/>
        </p:nvPicPr>
        <p:blipFill>
          <a:blip r:embed="rId4"/>
          <a:srcRect t="12419" b="23227"/>
          <a:stretch>
            <a:fillRect/>
          </a:stretch>
        </p:blipFill>
        <p:spPr bwMode="auto">
          <a:xfrm>
            <a:off x="7239000" y="2514600"/>
            <a:ext cx="4572000" cy="4343400"/>
          </a:xfrm>
          <a:prstGeom prst="rect">
            <a:avLst/>
          </a:prstGeom>
          <a:noFill/>
        </p:spPr>
      </p:pic>
    </p:spTree>
    <p:extLst>
      <p:ext uri="{BB962C8B-B14F-4D97-AF65-F5344CB8AC3E}">
        <p14:creationId xmlns:p14="http://schemas.microsoft.com/office/powerpoint/2010/main" val="171648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t="19118"/>
          <a:stretch>
            <a:fillRect/>
          </a:stretch>
        </p:blipFill>
        <p:spPr bwMode="auto">
          <a:xfrm>
            <a:off x="914400" y="1600200"/>
            <a:ext cx="9906000" cy="4191000"/>
          </a:xfrm>
          <a:prstGeom prst="rect">
            <a:avLst/>
          </a:prstGeom>
          <a:noFill/>
          <a:ln w="9525">
            <a:noFill/>
            <a:miter lim="800000"/>
            <a:headEnd/>
            <a:tailEnd/>
          </a:ln>
          <a:effectLst/>
        </p:spPr>
      </p:pic>
      <p:sp>
        <p:nvSpPr>
          <p:cNvPr id="3" name="TextBox 2"/>
          <p:cNvSpPr txBox="1"/>
          <p:nvPr/>
        </p:nvSpPr>
        <p:spPr>
          <a:xfrm>
            <a:off x="533400" y="381000"/>
            <a:ext cx="11506200" cy="1107996"/>
          </a:xfrm>
          <a:prstGeom prst="rect">
            <a:avLst/>
          </a:prstGeom>
          <a:noFill/>
        </p:spPr>
        <p:txBody>
          <a:bodyPr wrap="square" rtlCol="0">
            <a:spAutoFit/>
          </a:bodyPr>
          <a:lstStyle/>
          <a:p>
            <a:r>
              <a:rPr lang="en-US" sz="6600" dirty="0" smtClean="0">
                <a:solidFill>
                  <a:srgbClr val="FF0000"/>
                </a:solidFill>
              </a:rPr>
              <a:t>Decision No. 3 </a:t>
            </a:r>
            <a:r>
              <a:rPr lang="en-US" sz="6600" dirty="0" smtClean="0"/>
              <a:t>-  Student Ethics</a:t>
            </a:r>
            <a:r>
              <a:rPr lang="en-US" dirty="0" smtClean="0"/>
              <a:t> </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05616" y="6505956"/>
            <a:ext cx="523240" cy="352425"/>
          </a:xfrm>
          <a:custGeom>
            <a:avLst/>
            <a:gdLst/>
            <a:ahLst/>
            <a:cxnLst/>
            <a:rect l="l" t="t" r="r" b="b"/>
            <a:pathLst>
              <a:path w="523240" h="352425">
                <a:moveTo>
                  <a:pt x="316483" y="0"/>
                </a:moveTo>
                <a:lnTo>
                  <a:pt x="203580" y="0"/>
                </a:lnTo>
                <a:lnTo>
                  <a:pt x="203580" y="73152"/>
                </a:lnTo>
                <a:lnTo>
                  <a:pt x="194526" y="76097"/>
                </a:lnTo>
                <a:lnTo>
                  <a:pt x="185816" y="79344"/>
                </a:lnTo>
                <a:lnTo>
                  <a:pt x="177417" y="82994"/>
                </a:lnTo>
                <a:lnTo>
                  <a:pt x="169290" y="87147"/>
                </a:lnTo>
                <a:lnTo>
                  <a:pt x="123062" y="41414"/>
                </a:lnTo>
                <a:lnTo>
                  <a:pt x="117601" y="35496"/>
                </a:lnTo>
                <a:lnTo>
                  <a:pt x="37591" y="115646"/>
                </a:lnTo>
                <a:lnTo>
                  <a:pt x="88137" y="166217"/>
                </a:lnTo>
                <a:lnTo>
                  <a:pt x="83188" y="175269"/>
                </a:lnTo>
                <a:lnTo>
                  <a:pt x="78835" y="184572"/>
                </a:lnTo>
                <a:lnTo>
                  <a:pt x="75100" y="193974"/>
                </a:lnTo>
                <a:lnTo>
                  <a:pt x="72008" y="203327"/>
                </a:lnTo>
                <a:lnTo>
                  <a:pt x="0" y="203327"/>
                </a:lnTo>
                <a:lnTo>
                  <a:pt x="0" y="316833"/>
                </a:lnTo>
                <a:lnTo>
                  <a:pt x="71500" y="316833"/>
                </a:lnTo>
                <a:lnTo>
                  <a:pt x="85978" y="352043"/>
                </a:lnTo>
                <a:lnTo>
                  <a:pt x="187578" y="352043"/>
                </a:lnTo>
                <a:lnTo>
                  <a:pt x="176783" y="344737"/>
                </a:lnTo>
                <a:lnTo>
                  <a:pt x="162458" y="327304"/>
                </a:lnTo>
                <a:lnTo>
                  <a:pt x="151622" y="307293"/>
                </a:lnTo>
                <a:lnTo>
                  <a:pt x="144762" y="285177"/>
                </a:lnTo>
                <a:lnTo>
                  <a:pt x="142366" y="261428"/>
                </a:lnTo>
                <a:lnTo>
                  <a:pt x="151616" y="215871"/>
                </a:lnTo>
                <a:lnTo>
                  <a:pt x="176831" y="178585"/>
                </a:lnTo>
                <a:lnTo>
                  <a:pt x="214215" y="153403"/>
                </a:lnTo>
                <a:lnTo>
                  <a:pt x="259968" y="144157"/>
                </a:lnTo>
                <a:lnTo>
                  <a:pt x="305502" y="153403"/>
                </a:lnTo>
                <a:lnTo>
                  <a:pt x="342772" y="178585"/>
                </a:lnTo>
                <a:lnTo>
                  <a:pt x="367946" y="215871"/>
                </a:lnTo>
                <a:lnTo>
                  <a:pt x="377189" y="261428"/>
                </a:lnTo>
                <a:lnTo>
                  <a:pt x="374794" y="285177"/>
                </a:lnTo>
                <a:lnTo>
                  <a:pt x="367934" y="307293"/>
                </a:lnTo>
                <a:lnTo>
                  <a:pt x="357098" y="327304"/>
                </a:lnTo>
                <a:lnTo>
                  <a:pt x="342773" y="344737"/>
                </a:lnTo>
                <a:lnTo>
                  <a:pt x="331977" y="352043"/>
                </a:lnTo>
                <a:lnTo>
                  <a:pt x="434212" y="352043"/>
                </a:lnTo>
                <a:lnTo>
                  <a:pt x="447548" y="319523"/>
                </a:lnTo>
                <a:lnTo>
                  <a:pt x="522731" y="319523"/>
                </a:lnTo>
                <a:lnTo>
                  <a:pt x="522731" y="206019"/>
                </a:lnTo>
                <a:lnTo>
                  <a:pt x="448563" y="206019"/>
                </a:lnTo>
                <a:lnTo>
                  <a:pt x="445482" y="196348"/>
                </a:lnTo>
                <a:lnTo>
                  <a:pt x="441817" y="186724"/>
                </a:lnTo>
                <a:lnTo>
                  <a:pt x="437651" y="177201"/>
                </a:lnTo>
                <a:lnTo>
                  <a:pt x="433069" y="167830"/>
                </a:lnTo>
                <a:lnTo>
                  <a:pt x="485139" y="115646"/>
                </a:lnTo>
                <a:lnTo>
                  <a:pt x="405129" y="35496"/>
                </a:lnTo>
                <a:lnTo>
                  <a:pt x="352425" y="88214"/>
                </a:lnTo>
                <a:lnTo>
                  <a:pt x="343773" y="83669"/>
                </a:lnTo>
                <a:lnTo>
                  <a:pt x="334835" y="79678"/>
                </a:lnTo>
                <a:lnTo>
                  <a:pt x="325707" y="76189"/>
                </a:lnTo>
                <a:lnTo>
                  <a:pt x="316483" y="73152"/>
                </a:lnTo>
                <a:lnTo>
                  <a:pt x="316483" y="0"/>
                </a:lnTo>
                <a:close/>
              </a:path>
            </a:pathLst>
          </a:custGeom>
          <a:solidFill>
            <a:srgbClr val="92278F">
              <a:alpha val="65097"/>
            </a:srgbClr>
          </a:solidFill>
        </p:spPr>
        <p:txBody>
          <a:bodyPr wrap="square" lIns="0" tIns="0" rIns="0" bIns="0" rtlCol="0"/>
          <a:lstStyle/>
          <a:p>
            <a:endParaRPr/>
          </a:p>
        </p:txBody>
      </p:sp>
      <p:sp>
        <p:nvSpPr>
          <p:cNvPr id="3" name="object 3"/>
          <p:cNvSpPr/>
          <p:nvPr/>
        </p:nvSpPr>
        <p:spPr>
          <a:xfrm>
            <a:off x="11990832" y="6505955"/>
            <a:ext cx="201295" cy="352425"/>
          </a:xfrm>
          <a:custGeom>
            <a:avLst/>
            <a:gdLst/>
            <a:ahLst/>
            <a:cxnLst/>
            <a:rect l="l" t="t" r="r" b="b"/>
            <a:pathLst>
              <a:path w="201295" h="352425">
                <a:moveTo>
                  <a:pt x="102108" y="352044"/>
                </a:moveTo>
                <a:lnTo>
                  <a:pt x="85471" y="335280"/>
                </a:lnTo>
                <a:lnTo>
                  <a:pt x="56388" y="352044"/>
                </a:lnTo>
                <a:lnTo>
                  <a:pt x="102108" y="352044"/>
                </a:lnTo>
                <a:close/>
              </a:path>
              <a:path w="201295" h="352425">
                <a:moveTo>
                  <a:pt x="201168" y="30226"/>
                </a:moveTo>
                <a:lnTo>
                  <a:pt x="164719" y="40220"/>
                </a:lnTo>
                <a:lnTo>
                  <a:pt x="141605" y="0"/>
                </a:lnTo>
                <a:lnTo>
                  <a:pt x="91694" y="29502"/>
                </a:lnTo>
                <a:lnTo>
                  <a:pt x="114300" y="69189"/>
                </a:lnTo>
                <a:lnTo>
                  <a:pt x="106489" y="75831"/>
                </a:lnTo>
                <a:lnTo>
                  <a:pt x="99212" y="82804"/>
                </a:lnTo>
                <a:lnTo>
                  <a:pt x="92367" y="90093"/>
                </a:lnTo>
                <a:lnTo>
                  <a:pt x="85852" y="97612"/>
                </a:lnTo>
                <a:lnTo>
                  <a:pt x="46101" y="74549"/>
                </a:lnTo>
                <a:lnTo>
                  <a:pt x="16637" y="124968"/>
                </a:lnTo>
                <a:lnTo>
                  <a:pt x="56896" y="148031"/>
                </a:lnTo>
                <a:lnTo>
                  <a:pt x="53479" y="157695"/>
                </a:lnTo>
                <a:lnTo>
                  <a:pt x="50558" y="167411"/>
                </a:lnTo>
                <a:lnTo>
                  <a:pt x="48221" y="177228"/>
                </a:lnTo>
                <a:lnTo>
                  <a:pt x="46609" y="187185"/>
                </a:lnTo>
                <a:lnTo>
                  <a:pt x="0" y="187185"/>
                </a:lnTo>
                <a:lnTo>
                  <a:pt x="0" y="245656"/>
                </a:lnTo>
                <a:lnTo>
                  <a:pt x="46609" y="245656"/>
                </a:lnTo>
                <a:lnTo>
                  <a:pt x="48221" y="255689"/>
                </a:lnTo>
                <a:lnTo>
                  <a:pt x="50558" y="265633"/>
                </a:lnTo>
                <a:lnTo>
                  <a:pt x="53479" y="275361"/>
                </a:lnTo>
                <a:lnTo>
                  <a:pt x="56896" y="284797"/>
                </a:lnTo>
                <a:lnTo>
                  <a:pt x="16637" y="307327"/>
                </a:lnTo>
                <a:lnTo>
                  <a:pt x="42799" y="352044"/>
                </a:lnTo>
                <a:lnTo>
                  <a:pt x="55880" y="352044"/>
                </a:lnTo>
                <a:lnTo>
                  <a:pt x="85852" y="334683"/>
                </a:lnTo>
                <a:lnTo>
                  <a:pt x="102870" y="352044"/>
                </a:lnTo>
                <a:lnTo>
                  <a:pt x="201168" y="352044"/>
                </a:lnTo>
                <a:lnTo>
                  <a:pt x="201168" y="340614"/>
                </a:lnTo>
                <a:lnTo>
                  <a:pt x="182118" y="336753"/>
                </a:lnTo>
                <a:lnTo>
                  <a:pt x="149948" y="317182"/>
                </a:lnTo>
                <a:lnTo>
                  <a:pt x="124777" y="289382"/>
                </a:lnTo>
                <a:lnTo>
                  <a:pt x="108356" y="255117"/>
                </a:lnTo>
                <a:lnTo>
                  <a:pt x="102489" y="216141"/>
                </a:lnTo>
                <a:lnTo>
                  <a:pt x="108356" y="177380"/>
                </a:lnTo>
                <a:lnTo>
                  <a:pt x="124777" y="143154"/>
                </a:lnTo>
                <a:lnTo>
                  <a:pt x="149948" y="115303"/>
                </a:lnTo>
                <a:lnTo>
                  <a:pt x="182118" y="95618"/>
                </a:lnTo>
                <a:lnTo>
                  <a:pt x="201168" y="91732"/>
                </a:lnTo>
                <a:lnTo>
                  <a:pt x="201168" y="30226"/>
                </a:lnTo>
                <a:close/>
              </a:path>
            </a:pathLst>
          </a:custGeom>
          <a:solidFill>
            <a:srgbClr val="755DD9">
              <a:alpha val="65097"/>
            </a:srgbClr>
          </a:solidFill>
        </p:spPr>
        <p:txBody>
          <a:bodyPr wrap="square" lIns="0" tIns="0" rIns="0" bIns="0" rtlCol="0"/>
          <a:lstStyle/>
          <a:p>
            <a:endParaRPr/>
          </a:p>
        </p:txBody>
      </p:sp>
      <p:sp>
        <p:nvSpPr>
          <p:cNvPr id="4" name="object 4"/>
          <p:cNvSpPr/>
          <p:nvPr/>
        </p:nvSpPr>
        <p:spPr>
          <a:xfrm>
            <a:off x="9418319" y="0"/>
            <a:ext cx="2773679" cy="64389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670661" y="550544"/>
            <a:ext cx="8701939" cy="627736"/>
          </a:xfrm>
          <a:prstGeom prst="rect">
            <a:avLst/>
          </a:prstGeom>
        </p:spPr>
        <p:txBody>
          <a:bodyPr vert="horz" wrap="square" lIns="0" tIns="12065" rIns="0" bIns="0" rtlCol="0">
            <a:spAutoFit/>
          </a:bodyPr>
          <a:lstStyle/>
          <a:p>
            <a:pPr marL="12700">
              <a:lnSpc>
                <a:spcPct val="100000"/>
              </a:lnSpc>
              <a:spcBef>
                <a:spcPts val="95"/>
              </a:spcBef>
            </a:pPr>
            <a:r>
              <a:rPr lang="en-US" sz="4000" b="1" spc="-10" dirty="0" smtClean="0">
                <a:solidFill>
                  <a:srgbClr val="552854"/>
                </a:solidFill>
                <a:latin typeface="Carlito"/>
                <a:cs typeface="Carlito"/>
              </a:rPr>
              <a:t>Decision No. 4 - </a:t>
            </a:r>
            <a:r>
              <a:rPr sz="4000" b="1" spc="-10" smtClean="0">
                <a:solidFill>
                  <a:srgbClr val="552854"/>
                </a:solidFill>
                <a:latin typeface="Carlito"/>
                <a:cs typeface="Carlito"/>
              </a:rPr>
              <a:t>Class</a:t>
            </a:r>
            <a:r>
              <a:rPr sz="4000" b="1" spc="-55" smtClean="0">
                <a:solidFill>
                  <a:srgbClr val="552854"/>
                </a:solidFill>
                <a:latin typeface="Carlito"/>
                <a:cs typeface="Carlito"/>
              </a:rPr>
              <a:t> </a:t>
            </a:r>
            <a:r>
              <a:rPr sz="4000" b="1" spc="-15" dirty="0">
                <a:solidFill>
                  <a:srgbClr val="552854"/>
                </a:solidFill>
                <a:latin typeface="Carlito"/>
                <a:cs typeface="Carlito"/>
              </a:rPr>
              <a:t>Culture</a:t>
            </a:r>
            <a:endParaRPr sz="4000" dirty="0">
              <a:latin typeface="Carlito"/>
              <a:cs typeface="Carlito"/>
            </a:endParaRPr>
          </a:p>
        </p:txBody>
      </p:sp>
      <p:sp>
        <p:nvSpPr>
          <p:cNvPr id="6" name="object 6"/>
          <p:cNvSpPr/>
          <p:nvPr/>
        </p:nvSpPr>
        <p:spPr>
          <a:xfrm>
            <a:off x="870203" y="1801367"/>
            <a:ext cx="216535" cy="216535"/>
          </a:xfrm>
          <a:custGeom>
            <a:avLst/>
            <a:gdLst/>
            <a:ahLst/>
            <a:cxnLst/>
            <a:rect l="l" t="t" r="r" b="b"/>
            <a:pathLst>
              <a:path w="216534" h="216535">
                <a:moveTo>
                  <a:pt x="108204" y="0"/>
                </a:moveTo>
                <a:lnTo>
                  <a:pt x="0" y="108204"/>
                </a:lnTo>
                <a:lnTo>
                  <a:pt x="108204" y="216408"/>
                </a:lnTo>
                <a:lnTo>
                  <a:pt x="216408" y="108204"/>
                </a:lnTo>
                <a:lnTo>
                  <a:pt x="108204" y="0"/>
                </a:lnTo>
                <a:close/>
              </a:path>
            </a:pathLst>
          </a:custGeom>
          <a:solidFill>
            <a:srgbClr val="92278F"/>
          </a:solidFill>
        </p:spPr>
        <p:txBody>
          <a:bodyPr wrap="square" lIns="0" tIns="0" rIns="0" bIns="0" rtlCol="0"/>
          <a:lstStyle/>
          <a:p>
            <a:endParaRPr/>
          </a:p>
        </p:txBody>
      </p:sp>
      <p:sp>
        <p:nvSpPr>
          <p:cNvPr id="7" name="object 7"/>
          <p:cNvSpPr/>
          <p:nvPr/>
        </p:nvSpPr>
        <p:spPr>
          <a:xfrm>
            <a:off x="871727" y="2647188"/>
            <a:ext cx="215265" cy="216535"/>
          </a:xfrm>
          <a:custGeom>
            <a:avLst/>
            <a:gdLst/>
            <a:ahLst/>
            <a:cxnLst/>
            <a:rect l="l" t="t" r="r" b="b"/>
            <a:pathLst>
              <a:path w="215265" h="216535">
                <a:moveTo>
                  <a:pt x="107441" y="0"/>
                </a:moveTo>
                <a:lnTo>
                  <a:pt x="0" y="108203"/>
                </a:lnTo>
                <a:lnTo>
                  <a:pt x="107441" y="216408"/>
                </a:lnTo>
                <a:lnTo>
                  <a:pt x="214884" y="108203"/>
                </a:lnTo>
                <a:lnTo>
                  <a:pt x="107441" y="0"/>
                </a:lnTo>
                <a:close/>
              </a:path>
            </a:pathLst>
          </a:custGeom>
          <a:solidFill>
            <a:srgbClr val="9B56D2"/>
          </a:solidFill>
        </p:spPr>
        <p:txBody>
          <a:bodyPr wrap="square" lIns="0" tIns="0" rIns="0" bIns="0" rtlCol="0"/>
          <a:lstStyle/>
          <a:p>
            <a:endParaRPr/>
          </a:p>
        </p:txBody>
      </p:sp>
      <p:sp>
        <p:nvSpPr>
          <p:cNvPr id="8" name="object 8"/>
          <p:cNvSpPr txBox="1"/>
          <p:nvPr/>
        </p:nvSpPr>
        <p:spPr>
          <a:xfrm>
            <a:off x="1229664" y="1782475"/>
            <a:ext cx="5523230" cy="1751762"/>
          </a:xfrm>
          <a:prstGeom prst="rect">
            <a:avLst/>
          </a:prstGeom>
        </p:spPr>
        <p:txBody>
          <a:bodyPr vert="horz" wrap="square" lIns="0" tIns="12700" rIns="0" bIns="0" rtlCol="0">
            <a:spAutoFit/>
          </a:bodyPr>
          <a:lstStyle/>
          <a:p>
            <a:pPr marL="12700" marR="5080">
              <a:lnSpc>
                <a:spcPct val="125099"/>
              </a:lnSpc>
              <a:spcBef>
                <a:spcPts val="100"/>
              </a:spcBef>
            </a:pPr>
            <a:r>
              <a:rPr sz="2400" i="1" spc="-40" smtClean="0">
                <a:solidFill>
                  <a:srgbClr val="341833"/>
                </a:solidFill>
                <a:latin typeface="Carlito"/>
                <a:cs typeface="Carlito"/>
              </a:rPr>
              <a:t>Try </a:t>
            </a:r>
            <a:r>
              <a:rPr sz="2400" i="1" spc="-15" dirty="0">
                <a:solidFill>
                  <a:srgbClr val="341833"/>
                </a:solidFill>
                <a:latin typeface="Carlito"/>
                <a:cs typeface="Carlito"/>
              </a:rPr>
              <a:t>to </a:t>
            </a:r>
            <a:r>
              <a:rPr sz="2400" i="1" spc="-5" dirty="0">
                <a:solidFill>
                  <a:srgbClr val="341833"/>
                </a:solidFill>
                <a:latin typeface="Carlito"/>
                <a:cs typeface="Carlito"/>
              </a:rPr>
              <a:t>be </a:t>
            </a:r>
            <a:r>
              <a:rPr sz="2400" b="1" i="1" spc="-10" dirty="0">
                <a:solidFill>
                  <a:srgbClr val="341833"/>
                </a:solidFill>
                <a:latin typeface="Carlito"/>
                <a:cs typeface="Carlito"/>
              </a:rPr>
              <a:t>one</a:t>
            </a:r>
            <a:r>
              <a:rPr sz="2400" i="1" spc="-10" dirty="0">
                <a:solidFill>
                  <a:srgbClr val="341833"/>
                </a:solidFill>
                <a:latin typeface="Carlito"/>
                <a:cs typeface="Carlito"/>
              </a:rPr>
              <a:t>. </a:t>
            </a:r>
            <a:r>
              <a:rPr sz="2400" i="1" spc="-5" dirty="0">
                <a:solidFill>
                  <a:srgbClr val="341833"/>
                </a:solidFill>
                <a:latin typeface="Carlito"/>
                <a:cs typeface="Carlito"/>
              </a:rPr>
              <a:t>Develop as</a:t>
            </a:r>
            <a:r>
              <a:rPr sz="2400" i="1" spc="50" dirty="0">
                <a:solidFill>
                  <a:srgbClr val="341833"/>
                </a:solidFill>
                <a:latin typeface="Carlito"/>
                <a:cs typeface="Carlito"/>
              </a:rPr>
              <a:t> </a:t>
            </a:r>
            <a:r>
              <a:rPr sz="2400" b="1" i="1" spc="-10" dirty="0">
                <a:solidFill>
                  <a:srgbClr val="341833"/>
                </a:solidFill>
                <a:latin typeface="Carlito"/>
                <a:cs typeface="Carlito"/>
              </a:rPr>
              <a:t>one</a:t>
            </a:r>
            <a:r>
              <a:rPr sz="2400" i="1" spc="-10" dirty="0">
                <a:solidFill>
                  <a:srgbClr val="341833"/>
                </a:solidFill>
                <a:latin typeface="Carlito"/>
                <a:cs typeface="Carlito"/>
              </a:rPr>
              <a:t>.</a:t>
            </a:r>
            <a:endParaRPr sz="2400">
              <a:latin typeface="Carlito"/>
              <a:cs typeface="Carlito"/>
            </a:endParaRPr>
          </a:p>
          <a:p>
            <a:pPr marL="60325">
              <a:lnSpc>
                <a:spcPct val="100000"/>
              </a:lnSpc>
              <a:spcBef>
                <a:spcPts val="2075"/>
              </a:spcBef>
            </a:pPr>
            <a:r>
              <a:rPr sz="2400" i="1" spc="-20" dirty="0">
                <a:solidFill>
                  <a:srgbClr val="FF0000"/>
                </a:solidFill>
                <a:latin typeface="Carlito"/>
                <a:cs typeface="Carlito"/>
              </a:rPr>
              <a:t>Specially, </a:t>
            </a:r>
            <a:r>
              <a:rPr sz="2400" i="1" spc="-35" dirty="0">
                <a:solidFill>
                  <a:srgbClr val="FF0000"/>
                </a:solidFill>
                <a:latin typeface="Carlito"/>
                <a:cs typeface="Carlito"/>
              </a:rPr>
              <a:t>take </a:t>
            </a:r>
            <a:r>
              <a:rPr sz="2400" i="1" dirty="0">
                <a:solidFill>
                  <a:srgbClr val="FF0000"/>
                </a:solidFill>
                <a:latin typeface="Carlito"/>
                <a:cs typeface="Carlito"/>
              </a:rPr>
              <a:t>decisions </a:t>
            </a:r>
            <a:r>
              <a:rPr sz="2400" i="1" spc="-5" dirty="0">
                <a:solidFill>
                  <a:srgbClr val="FF0000"/>
                </a:solidFill>
                <a:latin typeface="Carlito"/>
                <a:cs typeface="Carlito"/>
              </a:rPr>
              <a:t>as</a:t>
            </a:r>
            <a:r>
              <a:rPr sz="2400" i="1" spc="65" dirty="0">
                <a:solidFill>
                  <a:srgbClr val="FF0000"/>
                </a:solidFill>
                <a:latin typeface="Carlito"/>
                <a:cs typeface="Carlito"/>
              </a:rPr>
              <a:t> </a:t>
            </a:r>
            <a:r>
              <a:rPr sz="2400" b="1" i="1" spc="-10">
                <a:solidFill>
                  <a:srgbClr val="FF0000"/>
                </a:solidFill>
                <a:latin typeface="Carlito"/>
                <a:cs typeface="Carlito"/>
              </a:rPr>
              <a:t>one</a:t>
            </a:r>
            <a:r>
              <a:rPr sz="2400" i="1" spc="-10" smtClean="0">
                <a:solidFill>
                  <a:srgbClr val="FF0000"/>
                </a:solidFill>
                <a:latin typeface="Carlito"/>
                <a:cs typeface="Carlito"/>
              </a:rPr>
              <a:t>.</a:t>
            </a:r>
            <a:endParaRPr lang="en-US" sz="2400" i="1" spc="-10" dirty="0" smtClean="0">
              <a:solidFill>
                <a:srgbClr val="FF0000"/>
              </a:solidFill>
              <a:latin typeface="Carlito"/>
              <a:cs typeface="Carlito"/>
            </a:endParaRPr>
          </a:p>
          <a:p>
            <a:pPr marL="60325">
              <a:lnSpc>
                <a:spcPct val="100000"/>
              </a:lnSpc>
              <a:spcBef>
                <a:spcPts val="2075"/>
              </a:spcBef>
            </a:pPr>
            <a:r>
              <a:rPr lang="en-US" sz="2400" i="1" spc="-10" dirty="0" smtClean="0">
                <a:solidFill>
                  <a:srgbClr val="00B050"/>
                </a:solidFill>
                <a:latin typeface="Carlito"/>
                <a:cs typeface="Carlito"/>
              </a:rPr>
              <a:t>Strategically focused team</a:t>
            </a:r>
            <a:endParaRPr sz="2400">
              <a:solidFill>
                <a:srgbClr val="00B050"/>
              </a:solidFill>
              <a:latin typeface="Carlito"/>
              <a:cs typeface="Carlito"/>
            </a:endParaRPr>
          </a:p>
        </p:txBody>
      </p:sp>
      <p:sp>
        <p:nvSpPr>
          <p:cNvPr id="9" name="object 9"/>
          <p:cNvSpPr/>
          <p:nvPr/>
        </p:nvSpPr>
        <p:spPr>
          <a:xfrm>
            <a:off x="908303" y="3276600"/>
            <a:ext cx="215265" cy="215265"/>
          </a:xfrm>
          <a:custGeom>
            <a:avLst/>
            <a:gdLst/>
            <a:ahLst/>
            <a:cxnLst/>
            <a:rect l="l" t="t" r="r" b="b"/>
            <a:pathLst>
              <a:path w="215265" h="215264">
                <a:moveTo>
                  <a:pt x="107442" y="0"/>
                </a:moveTo>
                <a:lnTo>
                  <a:pt x="0" y="107441"/>
                </a:lnTo>
                <a:lnTo>
                  <a:pt x="107442" y="214884"/>
                </a:lnTo>
                <a:lnTo>
                  <a:pt x="214884" y="107441"/>
                </a:lnTo>
                <a:lnTo>
                  <a:pt x="107442" y="0"/>
                </a:lnTo>
                <a:close/>
              </a:path>
            </a:pathLst>
          </a:custGeom>
          <a:solidFill>
            <a:srgbClr val="9B56D2"/>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8"/>
          <p:cNvPicPr preferRelativeResize="0"/>
          <p:nvPr/>
        </p:nvPicPr>
        <p:blipFill rotWithShape="1">
          <a:blip r:embed="rId3">
            <a:alphaModFix/>
          </a:blip>
          <a:srcRect l="10425" t="9680" r="26065" b="6347"/>
          <a:stretch/>
        </p:blipFill>
        <p:spPr>
          <a:xfrm>
            <a:off x="1141380" y="603115"/>
            <a:ext cx="7743217" cy="5758774"/>
          </a:xfrm>
          <a:prstGeom prst="rect">
            <a:avLst/>
          </a:prstGeom>
          <a:noFill/>
          <a:ln>
            <a:noFill/>
          </a:ln>
        </p:spPr>
      </p:pic>
      <p:sp>
        <p:nvSpPr>
          <p:cNvPr id="119" name="Google Shape;119;p18"/>
          <p:cNvSpPr txBox="1"/>
          <p:nvPr/>
        </p:nvSpPr>
        <p:spPr>
          <a:xfrm>
            <a:off x="9242864" y="2743221"/>
            <a:ext cx="279673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smtClean="0">
                <a:solidFill>
                  <a:srgbClr val="FF0000"/>
                </a:solidFill>
                <a:latin typeface="Calibri"/>
                <a:ea typeface="Calibri"/>
                <a:cs typeface="Calibri"/>
                <a:sym typeface="Calibri"/>
              </a:rPr>
              <a:t>23MXians</a:t>
            </a:r>
            <a:endParaRPr sz="4000" dirty="0">
              <a:solidFill>
                <a:srgbClr val="FF0000"/>
              </a:solidFill>
              <a:latin typeface="Calibri"/>
              <a:ea typeface="Calibri"/>
              <a:cs typeface="Calibri"/>
              <a:sym typeface="Calibri"/>
            </a:endParaRPr>
          </a:p>
        </p:txBody>
      </p:sp>
      <p:sp>
        <p:nvSpPr>
          <p:cNvPr id="120" name="Google Shape;120;p18"/>
          <p:cNvSpPr txBox="1"/>
          <p:nvPr/>
        </p:nvSpPr>
        <p:spPr>
          <a:xfrm>
            <a:off x="10129737" y="4319079"/>
            <a:ext cx="1007113"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rgbClr val="FF0000"/>
                </a:solidFill>
                <a:latin typeface="Calibri"/>
                <a:ea typeface="Calibri"/>
                <a:cs typeface="Calibri"/>
                <a:sym typeface="Calibri"/>
              </a:rPr>
              <a:t>?</a:t>
            </a:r>
            <a:endParaRPr sz="80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05616" y="6505956"/>
            <a:ext cx="523240" cy="352425"/>
          </a:xfrm>
          <a:custGeom>
            <a:avLst/>
            <a:gdLst/>
            <a:ahLst/>
            <a:cxnLst/>
            <a:rect l="l" t="t" r="r" b="b"/>
            <a:pathLst>
              <a:path w="523240" h="352425">
                <a:moveTo>
                  <a:pt x="316483" y="0"/>
                </a:moveTo>
                <a:lnTo>
                  <a:pt x="203580" y="0"/>
                </a:lnTo>
                <a:lnTo>
                  <a:pt x="203580" y="73152"/>
                </a:lnTo>
                <a:lnTo>
                  <a:pt x="194526" y="76097"/>
                </a:lnTo>
                <a:lnTo>
                  <a:pt x="185816" y="79344"/>
                </a:lnTo>
                <a:lnTo>
                  <a:pt x="177417" y="82994"/>
                </a:lnTo>
                <a:lnTo>
                  <a:pt x="169290" y="87147"/>
                </a:lnTo>
                <a:lnTo>
                  <a:pt x="123062" y="41414"/>
                </a:lnTo>
                <a:lnTo>
                  <a:pt x="117601" y="35496"/>
                </a:lnTo>
                <a:lnTo>
                  <a:pt x="37591" y="115646"/>
                </a:lnTo>
                <a:lnTo>
                  <a:pt x="88137" y="166217"/>
                </a:lnTo>
                <a:lnTo>
                  <a:pt x="83188" y="175269"/>
                </a:lnTo>
                <a:lnTo>
                  <a:pt x="78835" y="184572"/>
                </a:lnTo>
                <a:lnTo>
                  <a:pt x="75100" y="193974"/>
                </a:lnTo>
                <a:lnTo>
                  <a:pt x="72008" y="203327"/>
                </a:lnTo>
                <a:lnTo>
                  <a:pt x="0" y="203327"/>
                </a:lnTo>
                <a:lnTo>
                  <a:pt x="0" y="316833"/>
                </a:lnTo>
                <a:lnTo>
                  <a:pt x="71500" y="316833"/>
                </a:lnTo>
                <a:lnTo>
                  <a:pt x="85978" y="352043"/>
                </a:lnTo>
                <a:lnTo>
                  <a:pt x="187578" y="352043"/>
                </a:lnTo>
                <a:lnTo>
                  <a:pt x="176783" y="344737"/>
                </a:lnTo>
                <a:lnTo>
                  <a:pt x="162458" y="327304"/>
                </a:lnTo>
                <a:lnTo>
                  <a:pt x="151622" y="307293"/>
                </a:lnTo>
                <a:lnTo>
                  <a:pt x="144762" y="285177"/>
                </a:lnTo>
                <a:lnTo>
                  <a:pt x="142366" y="261428"/>
                </a:lnTo>
                <a:lnTo>
                  <a:pt x="151616" y="215871"/>
                </a:lnTo>
                <a:lnTo>
                  <a:pt x="176831" y="178585"/>
                </a:lnTo>
                <a:lnTo>
                  <a:pt x="214215" y="153403"/>
                </a:lnTo>
                <a:lnTo>
                  <a:pt x="259968" y="144157"/>
                </a:lnTo>
                <a:lnTo>
                  <a:pt x="305502" y="153403"/>
                </a:lnTo>
                <a:lnTo>
                  <a:pt x="342772" y="178585"/>
                </a:lnTo>
                <a:lnTo>
                  <a:pt x="367946" y="215871"/>
                </a:lnTo>
                <a:lnTo>
                  <a:pt x="377189" y="261428"/>
                </a:lnTo>
                <a:lnTo>
                  <a:pt x="374794" y="285177"/>
                </a:lnTo>
                <a:lnTo>
                  <a:pt x="367934" y="307293"/>
                </a:lnTo>
                <a:lnTo>
                  <a:pt x="357098" y="327304"/>
                </a:lnTo>
                <a:lnTo>
                  <a:pt x="342773" y="344737"/>
                </a:lnTo>
                <a:lnTo>
                  <a:pt x="331977" y="352043"/>
                </a:lnTo>
                <a:lnTo>
                  <a:pt x="434212" y="352043"/>
                </a:lnTo>
                <a:lnTo>
                  <a:pt x="447548" y="319523"/>
                </a:lnTo>
                <a:lnTo>
                  <a:pt x="522731" y="319523"/>
                </a:lnTo>
                <a:lnTo>
                  <a:pt x="522731" y="206019"/>
                </a:lnTo>
                <a:lnTo>
                  <a:pt x="448563" y="206019"/>
                </a:lnTo>
                <a:lnTo>
                  <a:pt x="445482" y="196348"/>
                </a:lnTo>
                <a:lnTo>
                  <a:pt x="441817" y="186724"/>
                </a:lnTo>
                <a:lnTo>
                  <a:pt x="437651" y="177201"/>
                </a:lnTo>
                <a:lnTo>
                  <a:pt x="433069" y="167830"/>
                </a:lnTo>
                <a:lnTo>
                  <a:pt x="485139" y="115646"/>
                </a:lnTo>
                <a:lnTo>
                  <a:pt x="405129" y="35496"/>
                </a:lnTo>
                <a:lnTo>
                  <a:pt x="352425" y="88214"/>
                </a:lnTo>
                <a:lnTo>
                  <a:pt x="343773" y="83669"/>
                </a:lnTo>
                <a:lnTo>
                  <a:pt x="334835" y="79678"/>
                </a:lnTo>
                <a:lnTo>
                  <a:pt x="325707" y="76189"/>
                </a:lnTo>
                <a:lnTo>
                  <a:pt x="316483" y="73152"/>
                </a:lnTo>
                <a:lnTo>
                  <a:pt x="316483" y="0"/>
                </a:lnTo>
                <a:close/>
              </a:path>
            </a:pathLst>
          </a:custGeom>
          <a:solidFill>
            <a:srgbClr val="92278F">
              <a:alpha val="65097"/>
            </a:srgbClr>
          </a:solidFill>
        </p:spPr>
        <p:txBody>
          <a:bodyPr wrap="square" lIns="0" tIns="0" rIns="0" bIns="0" rtlCol="0"/>
          <a:lstStyle/>
          <a:p>
            <a:endParaRPr/>
          </a:p>
        </p:txBody>
      </p:sp>
      <p:sp>
        <p:nvSpPr>
          <p:cNvPr id="3" name="object 3"/>
          <p:cNvSpPr/>
          <p:nvPr/>
        </p:nvSpPr>
        <p:spPr>
          <a:xfrm>
            <a:off x="11990832" y="6505955"/>
            <a:ext cx="201295" cy="352425"/>
          </a:xfrm>
          <a:custGeom>
            <a:avLst/>
            <a:gdLst/>
            <a:ahLst/>
            <a:cxnLst/>
            <a:rect l="l" t="t" r="r" b="b"/>
            <a:pathLst>
              <a:path w="201295" h="352425">
                <a:moveTo>
                  <a:pt x="102108" y="352044"/>
                </a:moveTo>
                <a:lnTo>
                  <a:pt x="85471" y="335280"/>
                </a:lnTo>
                <a:lnTo>
                  <a:pt x="56388" y="352044"/>
                </a:lnTo>
                <a:lnTo>
                  <a:pt x="102108" y="352044"/>
                </a:lnTo>
                <a:close/>
              </a:path>
              <a:path w="201295" h="352425">
                <a:moveTo>
                  <a:pt x="201168" y="30226"/>
                </a:moveTo>
                <a:lnTo>
                  <a:pt x="164719" y="40220"/>
                </a:lnTo>
                <a:lnTo>
                  <a:pt x="141605" y="0"/>
                </a:lnTo>
                <a:lnTo>
                  <a:pt x="91694" y="29502"/>
                </a:lnTo>
                <a:lnTo>
                  <a:pt x="114300" y="69189"/>
                </a:lnTo>
                <a:lnTo>
                  <a:pt x="106489" y="75831"/>
                </a:lnTo>
                <a:lnTo>
                  <a:pt x="99212" y="82804"/>
                </a:lnTo>
                <a:lnTo>
                  <a:pt x="92367" y="90093"/>
                </a:lnTo>
                <a:lnTo>
                  <a:pt x="85852" y="97612"/>
                </a:lnTo>
                <a:lnTo>
                  <a:pt x="46101" y="74549"/>
                </a:lnTo>
                <a:lnTo>
                  <a:pt x="16637" y="124968"/>
                </a:lnTo>
                <a:lnTo>
                  <a:pt x="56896" y="148031"/>
                </a:lnTo>
                <a:lnTo>
                  <a:pt x="53479" y="157695"/>
                </a:lnTo>
                <a:lnTo>
                  <a:pt x="50558" y="167411"/>
                </a:lnTo>
                <a:lnTo>
                  <a:pt x="48221" y="177228"/>
                </a:lnTo>
                <a:lnTo>
                  <a:pt x="46609" y="187185"/>
                </a:lnTo>
                <a:lnTo>
                  <a:pt x="0" y="187185"/>
                </a:lnTo>
                <a:lnTo>
                  <a:pt x="0" y="245656"/>
                </a:lnTo>
                <a:lnTo>
                  <a:pt x="46609" y="245656"/>
                </a:lnTo>
                <a:lnTo>
                  <a:pt x="48221" y="255689"/>
                </a:lnTo>
                <a:lnTo>
                  <a:pt x="50558" y="265633"/>
                </a:lnTo>
                <a:lnTo>
                  <a:pt x="53479" y="275361"/>
                </a:lnTo>
                <a:lnTo>
                  <a:pt x="56896" y="284797"/>
                </a:lnTo>
                <a:lnTo>
                  <a:pt x="16637" y="307327"/>
                </a:lnTo>
                <a:lnTo>
                  <a:pt x="42799" y="352044"/>
                </a:lnTo>
                <a:lnTo>
                  <a:pt x="55880" y="352044"/>
                </a:lnTo>
                <a:lnTo>
                  <a:pt x="85852" y="334683"/>
                </a:lnTo>
                <a:lnTo>
                  <a:pt x="102870" y="352044"/>
                </a:lnTo>
                <a:lnTo>
                  <a:pt x="201168" y="352044"/>
                </a:lnTo>
                <a:lnTo>
                  <a:pt x="201168" y="340614"/>
                </a:lnTo>
                <a:lnTo>
                  <a:pt x="182118" y="336753"/>
                </a:lnTo>
                <a:lnTo>
                  <a:pt x="149948" y="317182"/>
                </a:lnTo>
                <a:lnTo>
                  <a:pt x="124777" y="289382"/>
                </a:lnTo>
                <a:lnTo>
                  <a:pt x="108356" y="255117"/>
                </a:lnTo>
                <a:lnTo>
                  <a:pt x="102489" y="216141"/>
                </a:lnTo>
                <a:lnTo>
                  <a:pt x="108356" y="177380"/>
                </a:lnTo>
                <a:lnTo>
                  <a:pt x="124777" y="143154"/>
                </a:lnTo>
                <a:lnTo>
                  <a:pt x="149948" y="115303"/>
                </a:lnTo>
                <a:lnTo>
                  <a:pt x="182118" y="95618"/>
                </a:lnTo>
                <a:lnTo>
                  <a:pt x="201168" y="91732"/>
                </a:lnTo>
                <a:lnTo>
                  <a:pt x="201168" y="30226"/>
                </a:lnTo>
                <a:close/>
              </a:path>
            </a:pathLst>
          </a:custGeom>
          <a:solidFill>
            <a:srgbClr val="755DD9">
              <a:alpha val="65097"/>
            </a:srgbClr>
          </a:solidFill>
        </p:spPr>
        <p:txBody>
          <a:bodyPr wrap="square" lIns="0" tIns="0" rIns="0" bIns="0" rtlCol="0"/>
          <a:lstStyle/>
          <a:p>
            <a:endParaRPr/>
          </a:p>
        </p:txBody>
      </p:sp>
      <p:sp>
        <p:nvSpPr>
          <p:cNvPr id="4" name="object 4"/>
          <p:cNvSpPr/>
          <p:nvPr/>
        </p:nvSpPr>
        <p:spPr>
          <a:xfrm>
            <a:off x="9418319" y="0"/>
            <a:ext cx="2773679" cy="64389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29818" y="1692402"/>
            <a:ext cx="7904582" cy="2521203"/>
          </a:xfrm>
          <a:prstGeom prst="rect">
            <a:avLst/>
          </a:prstGeom>
        </p:spPr>
        <p:txBody>
          <a:bodyPr vert="horz" wrap="square" lIns="0" tIns="12700" rIns="0" bIns="0" rtlCol="0">
            <a:spAutoFit/>
          </a:bodyPr>
          <a:lstStyle/>
          <a:p>
            <a:pPr marL="612140">
              <a:lnSpc>
                <a:spcPct val="100000"/>
              </a:lnSpc>
              <a:spcBef>
                <a:spcPts val="100"/>
              </a:spcBef>
            </a:pPr>
            <a:r>
              <a:rPr sz="2400" i="1" spc="-50" dirty="0">
                <a:solidFill>
                  <a:srgbClr val="341833"/>
                </a:solidFill>
                <a:latin typeface="Carlito"/>
                <a:cs typeface="Carlito"/>
              </a:rPr>
              <a:t>We </a:t>
            </a:r>
            <a:r>
              <a:rPr sz="2400" i="1" dirty="0">
                <a:solidFill>
                  <a:srgbClr val="341833"/>
                </a:solidFill>
                <a:latin typeface="Carlito"/>
                <a:cs typeface="Carlito"/>
              </a:rPr>
              <a:t>are </a:t>
            </a:r>
            <a:r>
              <a:rPr sz="2400" i="1" spc="-5" dirty="0">
                <a:solidFill>
                  <a:srgbClr val="341833"/>
                </a:solidFill>
                <a:latin typeface="Carlito"/>
                <a:cs typeface="Carlito"/>
              </a:rPr>
              <a:t>here </a:t>
            </a:r>
            <a:r>
              <a:rPr sz="2400" i="1" spc="-15" dirty="0">
                <a:solidFill>
                  <a:srgbClr val="341833"/>
                </a:solidFill>
                <a:latin typeface="Carlito"/>
                <a:cs typeface="Carlito"/>
              </a:rPr>
              <a:t>to </a:t>
            </a:r>
            <a:r>
              <a:rPr sz="2400" i="1" spc="-5" dirty="0">
                <a:solidFill>
                  <a:srgbClr val="341833"/>
                </a:solidFill>
                <a:latin typeface="Carlito"/>
                <a:cs typeface="Carlito"/>
              </a:rPr>
              <a:t>help you </a:t>
            </a:r>
            <a:r>
              <a:rPr sz="2400" i="1" dirty="0">
                <a:solidFill>
                  <a:srgbClr val="341833"/>
                </a:solidFill>
                <a:latin typeface="Carlito"/>
                <a:cs typeface="Carlito"/>
              </a:rPr>
              <a:t>with</a:t>
            </a:r>
            <a:r>
              <a:rPr sz="2400" i="1" spc="15" dirty="0">
                <a:solidFill>
                  <a:srgbClr val="341833"/>
                </a:solidFill>
                <a:latin typeface="Carlito"/>
                <a:cs typeface="Carlito"/>
              </a:rPr>
              <a:t> </a:t>
            </a:r>
            <a:r>
              <a:rPr sz="2400" i="1" dirty="0">
                <a:solidFill>
                  <a:srgbClr val="341833"/>
                </a:solidFill>
                <a:latin typeface="Carlito"/>
                <a:cs typeface="Carlito"/>
              </a:rPr>
              <a:t>everything</a:t>
            </a:r>
            <a:endParaRPr sz="2400" dirty="0">
              <a:latin typeface="Carlito"/>
              <a:cs typeface="Carlito"/>
            </a:endParaRPr>
          </a:p>
          <a:p>
            <a:pPr marL="625475" marR="2360295" indent="-1905">
              <a:lnSpc>
                <a:spcPts val="4680"/>
              </a:lnSpc>
              <a:spcBef>
                <a:spcPts val="395"/>
              </a:spcBef>
            </a:pPr>
            <a:r>
              <a:rPr sz="2400" i="1" spc="-5" dirty="0">
                <a:solidFill>
                  <a:srgbClr val="341833"/>
                </a:solidFill>
                <a:latin typeface="Carlito"/>
                <a:cs typeface="Carlito"/>
              </a:rPr>
              <a:t>Learn from </a:t>
            </a:r>
            <a:r>
              <a:rPr sz="2400" i="1" dirty="0">
                <a:solidFill>
                  <a:srgbClr val="341833"/>
                </a:solidFill>
                <a:latin typeface="Carlito"/>
                <a:cs typeface="Carlito"/>
              </a:rPr>
              <a:t>our </a:t>
            </a:r>
            <a:r>
              <a:rPr sz="2400" i="1" spc="-5" dirty="0">
                <a:solidFill>
                  <a:srgbClr val="341833"/>
                </a:solidFill>
                <a:latin typeface="Carlito"/>
                <a:cs typeface="Carlito"/>
              </a:rPr>
              <a:t>experiences  </a:t>
            </a:r>
            <a:endParaRPr lang="en-US" sz="2400" i="1" spc="-5" dirty="0" smtClean="0">
              <a:solidFill>
                <a:srgbClr val="341833"/>
              </a:solidFill>
              <a:latin typeface="Carlito"/>
              <a:cs typeface="Carlito"/>
            </a:endParaRPr>
          </a:p>
          <a:p>
            <a:pPr marL="625475" marR="2360295" indent="-1905">
              <a:lnSpc>
                <a:spcPts val="4680"/>
              </a:lnSpc>
              <a:spcBef>
                <a:spcPts val="395"/>
              </a:spcBef>
            </a:pPr>
            <a:r>
              <a:rPr sz="2400" i="1" spc="-5" dirty="0" smtClean="0">
                <a:solidFill>
                  <a:srgbClr val="341833"/>
                </a:solidFill>
                <a:latin typeface="Carlito"/>
                <a:cs typeface="Carlito"/>
              </a:rPr>
              <a:t>Find </a:t>
            </a:r>
            <a:r>
              <a:rPr sz="2400" i="1" dirty="0">
                <a:solidFill>
                  <a:srgbClr val="341833"/>
                </a:solidFill>
                <a:latin typeface="Carlito"/>
                <a:cs typeface="Carlito"/>
              </a:rPr>
              <a:t>a </a:t>
            </a:r>
            <a:r>
              <a:rPr sz="2400" i="1" spc="-10" dirty="0">
                <a:solidFill>
                  <a:srgbClr val="341833"/>
                </a:solidFill>
                <a:latin typeface="Carlito"/>
                <a:cs typeface="Carlito"/>
              </a:rPr>
              <a:t>mentor </a:t>
            </a:r>
            <a:r>
              <a:rPr sz="2400" i="1" spc="-15" dirty="0">
                <a:solidFill>
                  <a:srgbClr val="341833"/>
                </a:solidFill>
                <a:latin typeface="Carlito"/>
                <a:cs typeface="Carlito"/>
              </a:rPr>
              <a:t>for</a:t>
            </a:r>
            <a:r>
              <a:rPr sz="2400" i="1" spc="-45" dirty="0">
                <a:solidFill>
                  <a:srgbClr val="341833"/>
                </a:solidFill>
                <a:latin typeface="Carlito"/>
                <a:cs typeface="Carlito"/>
              </a:rPr>
              <a:t> </a:t>
            </a:r>
            <a:r>
              <a:rPr sz="2400" i="1" spc="-5" dirty="0">
                <a:solidFill>
                  <a:srgbClr val="341833"/>
                </a:solidFill>
                <a:latin typeface="Carlito"/>
                <a:cs typeface="Carlito"/>
              </a:rPr>
              <a:t>yourself</a:t>
            </a:r>
            <a:endParaRPr sz="2400" dirty="0">
              <a:latin typeface="Carlito"/>
              <a:cs typeface="Carlito"/>
            </a:endParaRPr>
          </a:p>
          <a:p>
            <a:pPr>
              <a:lnSpc>
                <a:spcPct val="100000"/>
              </a:lnSpc>
              <a:spcBef>
                <a:spcPts val="40"/>
              </a:spcBef>
            </a:pPr>
            <a:endParaRPr sz="3000" dirty="0">
              <a:latin typeface="Carlito"/>
              <a:cs typeface="Carlito"/>
            </a:endParaRPr>
          </a:p>
          <a:p>
            <a:pPr marL="12700">
              <a:lnSpc>
                <a:spcPct val="100000"/>
              </a:lnSpc>
            </a:pPr>
            <a:r>
              <a:rPr sz="2400" i="1" u="heavy" spc="-5" dirty="0">
                <a:solidFill>
                  <a:srgbClr val="341833"/>
                </a:solidFill>
                <a:uFill>
                  <a:solidFill>
                    <a:srgbClr val="341833"/>
                  </a:solidFill>
                </a:uFill>
                <a:latin typeface="Carlito"/>
                <a:cs typeface="Carlito"/>
              </a:rPr>
              <a:t>Remember </a:t>
            </a:r>
            <a:r>
              <a:rPr sz="2400" i="1" u="heavy" dirty="0">
                <a:solidFill>
                  <a:srgbClr val="341833"/>
                </a:solidFill>
                <a:uFill>
                  <a:solidFill>
                    <a:srgbClr val="341833"/>
                  </a:solidFill>
                </a:uFill>
                <a:latin typeface="Carlito"/>
                <a:cs typeface="Carlito"/>
              </a:rPr>
              <a:t>the </a:t>
            </a:r>
            <a:r>
              <a:rPr sz="2400" i="1" u="heavy" spc="-5" dirty="0">
                <a:solidFill>
                  <a:srgbClr val="341833"/>
                </a:solidFill>
                <a:uFill>
                  <a:solidFill>
                    <a:srgbClr val="341833"/>
                  </a:solidFill>
                </a:uFill>
                <a:latin typeface="Carlito"/>
                <a:cs typeface="Carlito"/>
              </a:rPr>
              <a:t>balance between friend and</a:t>
            </a:r>
            <a:r>
              <a:rPr sz="2400" i="1" u="heavy" spc="-65" dirty="0">
                <a:solidFill>
                  <a:srgbClr val="341833"/>
                </a:solidFill>
                <a:uFill>
                  <a:solidFill>
                    <a:srgbClr val="341833"/>
                  </a:solidFill>
                </a:uFill>
                <a:latin typeface="Carlito"/>
                <a:cs typeface="Carlito"/>
              </a:rPr>
              <a:t> </a:t>
            </a:r>
            <a:r>
              <a:rPr sz="2400" i="1" u="heavy" spc="-5" dirty="0">
                <a:solidFill>
                  <a:srgbClr val="341833"/>
                </a:solidFill>
                <a:uFill>
                  <a:solidFill>
                    <a:srgbClr val="341833"/>
                  </a:solidFill>
                </a:uFill>
                <a:latin typeface="Carlito"/>
                <a:cs typeface="Carlito"/>
              </a:rPr>
              <a:t>friendly</a:t>
            </a:r>
            <a:endParaRPr sz="2400" dirty="0">
              <a:latin typeface="Carlito"/>
              <a:cs typeface="Carlito"/>
            </a:endParaRPr>
          </a:p>
        </p:txBody>
      </p:sp>
      <p:sp>
        <p:nvSpPr>
          <p:cNvPr id="6" name="object 6"/>
          <p:cNvSpPr txBox="1">
            <a:spLocks noGrp="1"/>
          </p:cNvSpPr>
          <p:nvPr>
            <p:ph type="title"/>
          </p:nvPr>
        </p:nvSpPr>
        <p:spPr>
          <a:xfrm>
            <a:off x="670661" y="76200"/>
            <a:ext cx="8854339" cy="627736"/>
          </a:xfrm>
          <a:prstGeom prst="rect">
            <a:avLst/>
          </a:prstGeom>
        </p:spPr>
        <p:txBody>
          <a:bodyPr vert="horz" wrap="square" lIns="0" tIns="12065" rIns="0" bIns="0" rtlCol="0">
            <a:spAutoFit/>
          </a:bodyPr>
          <a:lstStyle/>
          <a:p>
            <a:pPr marL="12700">
              <a:lnSpc>
                <a:spcPct val="100000"/>
              </a:lnSpc>
              <a:spcBef>
                <a:spcPts val="95"/>
              </a:spcBef>
            </a:pPr>
            <a:r>
              <a:rPr lang="en-US" sz="4000" b="1" spc="-355" dirty="0" smtClean="0">
                <a:solidFill>
                  <a:srgbClr val="FF0000"/>
                </a:solidFill>
                <a:latin typeface="Carlito"/>
                <a:cs typeface="Carlito"/>
              </a:rPr>
              <a:t>Decision No 5</a:t>
            </a:r>
            <a:r>
              <a:rPr lang="en-US" sz="4000" b="1" spc="-355" dirty="0" smtClean="0">
                <a:solidFill>
                  <a:srgbClr val="552854"/>
                </a:solidFill>
                <a:latin typeface="Carlito"/>
                <a:cs typeface="Carlito"/>
              </a:rPr>
              <a:t> - </a:t>
            </a:r>
            <a:r>
              <a:rPr sz="4000" b="1" spc="-355" smtClean="0">
                <a:solidFill>
                  <a:srgbClr val="552854"/>
                </a:solidFill>
                <a:latin typeface="Carlito"/>
                <a:cs typeface="Carlito"/>
              </a:rPr>
              <a:t>T</a:t>
            </a:r>
            <a:r>
              <a:rPr sz="4000" b="1" spc="-10" smtClean="0">
                <a:solidFill>
                  <a:srgbClr val="552854"/>
                </a:solidFill>
                <a:latin typeface="Carlito"/>
                <a:cs typeface="Carlito"/>
              </a:rPr>
              <a:t>eache</a:t>
            </a:r>
            <a:r>
              <a:rPr sz="4000" b="1" spc="-55" smtClean="0">
                <a:solidFill>
                  <a:srgbClr val="552854"/>
                </a:solidFill>
                <a:latin typeface="Carlito"/>
                <a:cs typeface="Carlito"/>
              </a:rPr>
              <a:t>r</a:t>
            </a:r>
            <a:r>
              <a:rPr sz="4000" b="1" spc="-5" smtClean="0">
                <a:solidFill>
                  <a:srgbClr val="552854"/>
                </a:solidFill>
                <a:latin typeface="Carlito"/>
                <a:cs typeface="Carlito"/>
              </a:rPr>
              <a:t>s</a:t>
            </a:r>
            <a:endParaRPr sz="4000" dirty="0">
              <a:latin typeface="Carlito"/>
              <a:cs typeface="Carlito"/>
            </a:endParaRPr>
          </a:p>
        </p:txBody>
      </p:sp>
      <p:sp>
        <p:nvSpPr>
          <p:cNvPr id="7" name="object 7"/>
          <p:cNvSpPr/>
          <p:nvPr/>
        </p:nvSpPr>
        <p:spPr>
          <a:xfrm>
            <a:off x="870203" y="1801367"/>
            <a:ext cx="216535" cy="216535"/>
          </a:xfrm>
          <a:custGeom>
            <a:avLst/>
            <a:gdLst/>
            <a:ahLst/>
            <a:cxnLst/>
            <a:rect l="l" t="t" r="r" b="b"/>
            <a:pathLst>
              <a:path w="216534" h="216535">
                <a:moveTo>
                  <a:pt x="108204" y="0"/>
                </a:moveTo>
                <a:lnTo>
                  <a:pt x="0" y="108204"/>
                </a:lnTo>
                <a:lnTo>
                  <a:pt x="108204" y="216408"/>
                </a:lnTo>
                <a:lnTo>
                  <a:pt x="216408" y="108204"/>
                </a:lnTo>
                <a:lnTo>
                  <a:pt x="108204" y="0"/>
                </a:lnTo>
                <a:close/>
              </a:path>
            </a:pathLst>
          </a:custGeom>
          <a:solidFill>
            <a:srgbClr val="92278F"/>
          </a:solidFill>
        </p:spPr>
        <p:txBody>
          <a:bodyPr wrap="square" lIns="0" tIns="0" rIns="0" bIns="0" rtlCol="0"/>
          <a:lstStyle/>
          <a:p>
            <a:endParaRPr/>
          </a:p>
        </p:txBody>
      </p:sp>
      <p:sp>
        <p:nvSpPr>
          <p:cNvPr id="8" name="object 8"/>
          <p:cNvSpPr/>
          <p:nvPr/>
        </p:nvSpPr>
        <p:spPr>
          <a:xfrm>
            <a:off x="871727" y="2389632"/>
            <a:ext cx="215265" cy="216535"/>
          </a:xfrm>
          <a:custGeom>
            <a:avLst/>
            <a:gdLst/>
            <a:ahLst/>
            <a:cxnLst/>
            <a:rect l="l" t="t" r="r" b="b"/>
            <a:pathLst>
              <a:path w="215265" h="216535">
                <a:moveTo>
                  <a:pt x="107441" y="0"/>
                </a:moveTo>
                <a:lnTo>
                  <a:pt x="0" y="108203"/>
                </a:lnTo>
                <a:lnTo>
                  <a:pt x="107441" y="216407"/>
                </a:lnTo>
                <a:lnTo>
                  <a:pt x="214884" y="108203"/>
                </a:lnTo>
                <a:lnTo>
                  <a:pt x="107441" y="0"/>
                </a:lnTo>
                <a:close/>
              </a:path>
            </a:pathLst>
          </a:custGeom>
          <a:solidFill>
            <a:srgbClr val="9B56D2"/>
          </a:solidFill>
        </p:spPr>
        <p:txBody>
          <a:bodyPr wrap="square" lIns="0" tIns="0" rIns="0" bIns="0" rtlCol="0"/>
          <a:lstStyle/>
          <a:p>
            <a:endParaRPr/>
          </a:p>
        </p:txBody>
      </p:sp>
      <p:sp>
        <p:nvSpPr>
          <p:cNvPr id="9" name="object 9"/>
          <p:cNvSpPr/>
          <p:nvPr/>
        </p:nvSpPr>
        <p:spPr>
          <a:xfrm>
            <a:off x="871727" y="2985516"/>
            <a:ext cx="215265" cy="216535"/>
          </a:xfrm>
          <a:custGeom>
            <a:avLst/>
            <a:gdLst/>
            <a:ahLst/>
            <a:cxnLst/>
            <a:rect l="l" t="t" r="r" b="b"/>
            <a:pathLst>
              <a:path w="215265" h="216535">
                <a:moveTo>
                  <a:pt x="107441" y="0"/>
                </a:moveTo>
                <a:lnTo>
                  <a:pt x="0" y="108204"/>
                </a:lnTo>
                <a:lnTo>
                  <a:pt x="107441" y="216408"/>
                </a:lnTo>
                <a:lnTo>
                  <a:pt x="214884" y="108204"/>
                </a:lnTo>
                <a:lnTo>
                  <a:pt x="107441" y="0"/>
                </a:lnTo>
                <a:close/>
              </a:path>
            </a:pathLst>
          </a:custGeom>
          <a:solidFill>
            <a:srgbClr val="755DD9"/>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700"/>
            <a:ext cx="2612136" cy="39717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581260" y="2850133"/>
            <a:ext cx="2607843" cy="397601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50665" y="758393"/>
            <a:ext cx="5080000" cy="2952750"/>
          </a:xfrm>
          <a:prstGeom prst="rect">
            <a:avLst/>
          </a:prstGeom>
        </p:spPr>
        <p:txBody>
          <a:bodyPr vert="horz" wrap="square" lIns="0" tIns="12700" rIns="0" bIns="0" rtlCol="0">
            <a:spAutoFit/>
          </a:bodyPr>
          <a:lstStyle/>
          <a:p>
            <a:pPr marL="722630" marR="5080" indent="-710565">
              <a:lnSpc>
                <a:spcPct val="100000"/>
              </a:lnSpc>
              <a:spcBef>
                <a:spcPts val="100"/>
              </a:spcBef>
            </a:pPr>
            <a:r>
              <a:rPr sz="9600" b="1" spc="-35" dirty="0">
                <a:solidFill>
                  <a:srgbClr val="552854"/>
                </a:solidFill>
                <a:latin typeface="Carlito"/>
                <a:cs typeface="Carlito"/>
              </a:rPr>
              <a:t>Know</a:t>
            </a:r>
            <a:r>
              <a:rPr sz="9600" b="1" spc="-95" dirty="0">
                <a:solidFill>
                  <a:srgbClr val="552854"/>
                </a:solidFill>
                <a:latin typeface="Carlito"/>
                <a:cs typeface="Carlito"/>
              </a:rPr>
              <a:t> </a:t>
            </a:r>
            <a:r>
              <a:rPr sz="9600" b="1" spc="-10" dirty="0">
                <a:solidFill>
                  <a:srgbClr val="552854"/>
                </a:solidFill>
                <a:latin typeface="Carlito"/>
                <a:cs typeface="Carlito"/>
              </a:rPr>
              <a:t>Our  </a:t>
            </a:r>
            <a:r>
              <a:rPr sz="9600" b="1" dirty="0">
                <a:solidFill>
                  <a:srgbClr val="552854"/>
                </a:solidFill>
                <a:latin typeface="Carlito"/>
                <a:cs typeface="Carlito"/>
              </a:rPr>
              <a:t>Alumni</a:t>
            </a:r>
            <a:endParaRPr sz="9600">
              <a:latin typeface="Carlito"/>
              <a:cs typeface="Carlito"/>
            </a:endParaRPr>
          </a:p>
        </p:txBody>
      </p:sp>
      <p:sp>
        <p:nvSpPr>
          <p:cNvPr id="5" name="object 5"/>
          <p:cNvSpPr txBox="1"/>
          <p:nvPr/>
        </p:nvSpPr>
        <p:spPr>
          <a:xfrm>
            <a:off x="3657600" y="5414645"/>
            <a:ext cx="4247261" cy="757555"/>
          </a:xfrm>
          <a:prstGeom prst="rect">
            <a:avLst/>
          </a:prstGeom>
        </p:spPr>
        <p:txBody>
          <a:bodyPr vert="horz" wrap="square" lIns="0" tIns="12700" rIns="0" bIns="0" rtlCol="0">
            <a:spAutoFit/>
          </a:bodyPr>
          <a:lstStyle/>
          <a:p>
            <a:pPr algn="ctr">
              <a:lnSpc>
                <a:spcPct val="100000"/>
              </a:lnSpc>
              <a:spcBef>
                <a:spcPts val="100"/>
              </a:spcBef>
              <a:tabLst>
                <a:tab pos="2412365" algn="l"/>
              </a:tabLst>
            </a:pPr>
            <a:r>
              <a:rPr sz="2400" i="1" spc="-50" dirty="0">
                <a:solidFill>
                  <a:srgbClr val="FF0000"/>
                </a:solidFill>
                <a:latin typeface="Carlito"/>
                <a:cs typeface="Carlito"/>
              </a:rPr>
              <a:t>K</a:t>
            </a:r>
            <a:r>
              <a:rPr sz="2400" i="1" dirty="0">
                <a:solidFill>
                  <a:srgbClr val="FF0000"/>
                </a:solidFill>
                <a:latin typeface="Carlito"/>
                <a:cs typeface="Carlito"/>
              </a:rPr>
              <a:t>e</a:t>
            </a:r>
            <a:r>
              <a:rPr sz="2400" i="1" spc="5" dirty="0">
                <a:solidFill>
                  <a:srgbClr val="FF0000"/>
                </a:solidFill>
                <a:latin typeface="Carlito"/>
                <a:cs typeface="Carlito"/>
              </a:rPr>
              <a:t>e</a:t>
            </a:r>
            <a:r>
              <a:rPr sz="2400" i="1" dirty="0">
                <a:solidFill>
                  <a:srgbClr val="FF0000"/>
                </a:solidFill>
                <a:latin typeface="Carlito"/>
                <a:cs typeface="Carlito"/>
              </a:rPr>
              <a:t>p</a:t>
            </a:r>
            <a:r>
              <a:rPr sz="2400" i="1" spc="-5" dirty="0">
                <a:solidFill>
                  <a:srgbClr val="FF0000"/>
                </a:solidFill>
                <a:latin typeface="Carlito"/>
                <a:cs typeface="Carlito"/>
              </a:rPr>
              <a:t> </a:t>
            </a:r>
            <a:r>
              <a:rPr sz="2400" i="1" dirty="0">
                <a:solidFill>
                  <a:srgbClr val="FF0000"/>
                </a:solidFill>
                <a:latin typeface="Carlito"/>
                <a:cs typeface="Carlito"/>
              </a:rPr>
              <a:t>in</a:t>
            </a:r>
            <a:r>
              <a:rPr sz="2400" i="1" spc="-10" dirty="0">
                <a:solidFill>
                  <a:srgbClr val="FF0000"/>
                </a:solidFill>
                <a:latin typeface="Carlito"/>
                <a:cs typeface="Carlito"/>
              </a:rPr>
              <a:t> </a:t>
            </a:r>
            <a:r>
              <a:rPr sz="2400" i="1" spc="-25" dirty="0">
                <a:solidFill>
                  <a:srgbClr val="FF0000"/>
                </a:solidFill>
                <a:latin typeface="Carlito"/>
                <a:cs typeface="Carlito"/>
              </a:rPr>
              <a:t>t</a:t>
            </a:r>
            <a:r>
              <a:rPr sz="2400" i="1" spc="-5" dirty="0">
                <a:solidFill>
                  <a:srgbClr val="FF0000"/>
                </a:solidFill>
                <a:latin typeface="Carlito"/>
                <a:cs typeface="Carlito"/>
              </a:rPr>
              <a:t>o</a:t>
            </a:r>
            <a:r>
              <a:rPr sz="2400" i="1" dirty="0">
                <a:solidFill>
                  <a:srgbClr val="FF0000"/>
                </a:solidFill>
                <a:latin typeface="Carlito"/>
                <a:cs typeface="Carlito"/>
              </a:rPr>
              <a:t>u</a:t>
            </a:r>
            <a:r>
              <a:rPr sz="2400" i="1" spc="-5" dirty="0">
                <a:solidFill>
                  <a:srgbClr val="FF0000"/>
                </a:solidFill>
                <a:latin typeface="Carlito"/>
                <a:cs typeface="Carlito"/>
              </a:rPr>
              <a:t>c</a:t>
            </a:r>
            <a:r>
              <a:rPr sz="2400" i="1" dirty="0">
                <a:solidFill>
                  <a:srgbClr val="FF0000"/>
                </a:solidFill>
                <a:latin typeface="Carlito"/>
                <a:cs typeface="Carlito"/>
              </a:rPr>
              <a:t>h</a:t>
            </a:r>
            <a:r>
              <a:rPr sz="2400" i="1" spc="-5" dirty="0">
                <a:solidFill>
                  <a:srgbClr val="FF0000"/>
                </a:solidFill>
                <a:latin typeface="Carlito"/>
                <a:cs typeface="Carlito"/>
              </a:rPr>
              <a:t> </a:t>
            </a:r>
            <a:r>
              <a:rPr sz="2400" i="1" dirty="0">
                <a:solidFill>
                  <a:srgbClr val="FF0000"/>
                </a:solidFill>
                <a:latin typeface="Carlito"/>
                <a:cs typeface="Carlito"/>
              </a:rPr>
              <a:t>with	them.</a:t>
            </a:r>
            <a:endParaRPr sz="2400">
              <a:solidFill>
                <a:srgbClr val="FF0000"/>
              </a:solidFill>
              <a:latin typeface="Carlito"/>
              <a:cs typeface="Carlito"/>
            </a:endParaRPr>
          </a:p>
          <a:p>
            <a:pPr algn="ctr">
              <a:lnSpc>
                <a:spcPct val="100000"/>
              </a:lnSpc>
            </a:pPr>
            <a:r>
              <a:rPr sz="2400" i="1" dirty="0">
                <a:solidFill>
                  <a:srgbClr val="FF0000"/>
                </a:solidFill>
                <a:latin typeface="Carlito"/>
                <a:cs typeface="Carlito"/>
              </a:rPr>
              <a:t>Ask </a:t>
            </a:r>
            <a:r>
              <a:rPr sz="2400" i="1" spc="-10" dirty="0">
                <a:solidFill>
                  <a:srgbClr val="FF0000"/>
                </a:solidFill>
                <a:latin typeface="Carlito"/>
                <a:cs typeface="Carlito"/>
              </a:rPr>
              <a:t>for</a:t>
            </a:r>
            <a:r>
              <a:rPr sz="2400" i="1" spc="-35" dirty="0">
                <a:solidFill>
                  <a:srgbClr val="FF0000"/>
                </a:solidFill>
                <a:latin typeface="Carlito"/>
                <a:cs typeface="Carlito"/>
              </a:rPr>
              <a:t> </a:t>
            </a:r>
            <a:r>
              <a:rPr sz="2400" i="1" spc="-5" dirty="0">
                <a:solidFill>
                  <a:srgbClr val="FF0000"/>
                </a:solidFill>
                <a:latin typeface="Carlito"/>
                <a:cs typeface="Carlito"/>
              </a:rPr>
              <a:t>guidelines.</a:t>
            </a:r>
            <a:endParaRPr sz="2400">
              <a:solidFill>
                <a:srgbClr val="FF0000"/>
              </a:solidFill>
              <a:latin typeface="Carlito"/>
              <a:cs typeface="Carlito"/>
            </a:endParaRPr>
          </a:p>
        </p:txBody>
      </p:sp>
      <p:sp>
        <p:nvSpPr>
          <p:cNvPr id="6" name="Rectangle 5"/>
          <p:cNvSpPr/>
          <p:nvPr/>
        </p:nvSpPr>
        <p:spPr>
          <a:xfrm>
            <a:off x="4724400" y="-76200"/>
            <a:ext cx="6138219" cy="1015663"/>
          </a:xfrm>
          <a:prstGeom prst="rect">
            <a:avLst/>
          </a:prstGeom>
        </p:spPr>
        <p:txBody>
          <a:bodyPr wrap="none">
            <a:spAutoFit/>
          </a:bodyPr>
          <a:lstStyle/>
          <a:p>
            <a:r>
              <a:rPr lang="en-US" sz="6000" dirty="0" smtClean="0">
                <a:solidFill>
                  <a:srgbClr val="FF0000"/>
                </a:solidFill>
              </a:rPr>
              <a:t>Decision Number 6</a:t>
            </a:r>
            <a:endParaRPr lang="en-US" sz="6000" dirty="0">
              <a:solidFill>
                <a:srgbClr val="FF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212532"/>
            <a:ext cx="10515600" cy="5416868"/>
          </a:xfrm>
        </p:spPr>
        <p:txBody>
          <a:bodyPr/>
          <a:lstStyle/>
          <a:p>
            <a:r>
              <a:rPr lang="en-US" sz="4400" dirty="0" smtClean="0"/>
              <a:t>Its not that you read Books / Notes </a:t>
            </a:r>
            <a:br>
              <a:rPr lang="en-US" sz="4400" dirty="0" smtClean="0"/>
            </a:br>
            <a:r>
              <a:rPr lang="en-US" sz="4400" dirty="0" smtClean="0"/>
              <a:t>Pass an Exam and </a:t>
            </a:r>
            <a:br>
              <a:rPr lang="en-US" sz="4400" dirty="0" smtClean="0"/>
            </a:br>
            <a:r>
              <a:rPr lang="en-US" sz="4400" dirty="0" smtClean="0"/>
              <a:t>Finish with Graduation</a:t>
            </a:r>
            <a:br>
              <a:rPr lang="en-US" sz="4400" dirty="0" smtClean="0"/>
            </a:br>
            <a:r>
              <a:rPr lang="en-US" sz="4400" dirty="0" smtClean="0"/>
              <a:t/>
            </a:r>
            <a:br>
              <a:rPr lang="en-US" sz="4400" dirty="0" smtClean="0"/>
            </a:br>
            <a:r>
              <a:rPr lang="en-US" sz="4400" dirty="0" smtClean="0"/>
              <a:t>The Whole of Life from the Moment you were born</a:t>
            </a:r>
            <a:br>
              <a:rPr lang="en-US" sz="4400" dirty="0" smtClean="0"/>
            </a:br>
            <a:r>
              <a:rPr lang="en-US" sz="4400" dirty="0" smtClean="0"/>
              <a:t/>
            </a:r>
            <a:br>
              <a:rPr lang="en-US" sz="4400" dirty="0" smtClean="0"/>
            </a:br>
            <a:r>
              <a:rPr lang="en-US" sz="4400" dirty="0" smtClean="0">
                <a:solidFill>
                  <a:srgbClr val="00B050"/>
                </a:solidFill>
              </a:rPr>
              <a:t>“ A Process of Life long Learning “</a:t>
            </a:r>
            <a:r>
              <a:rPr lang="en-US" sz="4400" dirty="0" smtClean="0"/>
              <a:t>           </a:t>
            </a:r>
            <a:endParaRPr lang="en-US" sz="4400" dirty="0"/>
          </a:p>
        </p:txBody>
      </p:sp>
      <p:sp>
        <p:nvSpPr>
          <p:cNvPr id="3" name="Rectangle 2"/>
          <p:cNvSpPr/>
          <p:nvPr/>
        </p:nvSpPr>
        <p:spPr>
          <a:xfrm>
            <a:off x="2286000" y="228600"/>
            <a:ext cx="8413201" cy="1015663"/>
          </a:xfrm>
          <a:prstGeom prst="rect">
            <a:avLst/>
          </a:prstGeom>
        </p:spPr>
        <p:txBody>
          <a:bodyPr wrap="none">
            <a:spAutoFit/>
          </a:bodyPr>
          <a:lstStyle/>
          <a:p>
            <a:r>
              <a:rPr lang="en-US" sz="6000" dirty="0" smtClean="0">
                <a:solidFill>
                  <a:srgbClr val="FF0000"/>
                </a:solidFill>
              </a:rPr>
              <a:t>Decision Number 6-Cont’d</a:t>
            </a:r>
            <a:endParaRPr lang="en-US" sz="6000" dirty="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70 Comfort zone quotes that&amp;#39;ll make a positive change in you"/>
          <p:cNvPicPr>
            <a:picLocks noChangeAspect="1" noChangeArrowheads="1"/>
          </p:cNvPicPr>
          <p:nvPr/>
        </p:nvPicPr>
        <p:blipFill>
          <a:blip r:embed="rId2"/>
          <a:srcRect b="25317"/>
          <a:stretch>
            <a:fillRect/>
          </a:stretch>
        </p:blipFill>
        <p:spPr bwMode="auto">
          <a:xfrm>
            <a:off x="1297022" y="64053"/>
            <a:ext cx="9455284" cy="3564365"/>
          </a:xfrm>
          <a:prstGeom prst="rect">
            <a:avLst/>
          </a:prstGeom>
          <a:noFill/>
        </p:spPr>
      </p:pic>
      <p:pic>
        <p:nvPicPr>
          <p:cNvPr id="161796" name="Picture 4" descr="10 Ways to Overcome Fear and Break Out of Your Comfort Zone | SUCCESS"/>
          <p:cNvPicPr>
            <a:picLocks noChangeAspect="1" noChangeArrowheads="1"/>
          </p:cNvPicPr>
          <p:nvPr/>
        </p:nvPicPr>
        <p:blipFill>
          <a:blip r:embed="rId3"/>
          <a:srcRect/>
          <a:stretch>
            <a:fillRect/>
          </a:stretch>
        </p:blipFill>
        <p:spPr bwMode="auto">
          <a:xfrm>
            <a:off x="1452618" y="4140745"/>
            <a:ext cx="3492500" cy="1743076"/>
          </a:xfrm>
          <a:prstGeom prst="rect">
            <a:avLst/>
          </a:prstGeom>
          <a:noFill/>
        </p:spPr>
      </p:pic>
      <p:sp>
        <p:nvSpPr>
          <p:cNvPr id="4" name="TextBox 3"/>
          <p:cNvSpPr txBox="1"/>
          <p:nvPr/>
        </p:nvSpPr>
        <p:spPr>
          <a:xfrm>
            <a:off x="6031149" y="3968882"/>
            <a:ext cx="5110264" cy="1938992"/>
          </a:xfrm>
          <a:prstGeom prst="rect">
            <a:avLst/>
          </a:prstGeom>
          <a:noFill/>
        </p:spPr>
        <p:txBody>
          <a:bodyPr wrap="square" rtlCol="0">
            <a:spAutoFit/>
          </a:bodyPr>
          <a:lstStyle/>
          <a:p>
            <a:pPr>
              <a:buFont typeface="Wingdings" pitchFamily="2" charset="2"/>
              <a:buChar char="Ø"/>
            </a:pPr>
            <a:r>
              <a:rPr lang="en-US" sz="2000" dirty="0" smtClean="0"/>
              <a:t>Pre-KG</a:t>
            </a:r>
          </a:p>
          <a:p>
            <a:pPr>
              <a:buFont typeface="Wingdings" pitchFamily="2" charset="2"/>
              <a:buChar char="Ø"/>
            </a:pPr>
            <a:r>
              <a:rPr lang="en-US" sz="2000" dirty="0" smtClean="0"/>
              <a:t>College</a:t>
            </a:r>
          </a:p>
          <a:p>
            <a:pPr>
              <a:buFont typeface="Wingdings" pitchFamily="2" charset="2"/>
              <a:buChar char="Ø"/>
            </a:pPr>
            <a:r>
              <a:rPr lang="en-US" sz="2000" dirty="0" smtClean="0"/>
              <a:t>Industry</a:t>
            </a:r>
          </a:p>
          <a:p>
            <a:pPr>
              <a:buFont typeface="Wingdings" pitchFamily="2" charset="2"/>
              <a:buChar char="Ø"/>
            </a:pPr>
            <a:r>
              <a:rPr lang="en-US" sz="2000" dirty="0" smtClean="0"/>
              <a:t>Oversea Assignment</a:t>
            </a:r>
          </a:p>
          <a:p>
            <a:pPr>
              <a:buFont typeface="Wingdings" pitchFamily="2" charset="2"/>
              <a:buChar char="Ø"/>
            </a:pPr>
            <a:r>
              <a:rPr lang="en-US" sz="2000" dirty="0" smtClean="0"/>
              <a:t>Changing the Work Environment</a:t>
            </a:r>
          </a:p>
          <a:p>
            <a:pPr>
              <a:buFont typeface="Wingdings" pitchFamily="2" charset="2"/>
              <a:buChar char="Ø"/>
            </a:pPr>
            <a:r>
              <a:rPr lang="en-US" sz="2000" dirty="0" smtClean="0"/>
              <a:t>Friends Circle</a:t>
            </a:r>
            <a:endParaRPr lang="en-US" sz="2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05616" y="6505956"/>
            <a:ext cx="523240" cy="352425"/>
          </a:xfrm>
          <a:custGeom>
            <a:avLst/>
            <a:gdLst/>
            <a:ahLst/>
            <a:cxnLst/>
            <a:rect l="l" t="t" r="r" b="b"/>
            <a:pathLst>
              <a:path w="523240" h="352425">
                <a:moveTo>
                  <a:pt x="316483" y="0"/>
                </a:moveTo>
                <a:lnTo>
                  <a:pt x="203580" y="0"/>
                </a:lnTo>
                <a:lnTo>
                  <a:pt x="203580" y="73152"/>
                </a:lnTo>
                <a:lnTo>
                  <a:pt x="194526" y="76097"/>
                </a:lnTo>
                <a:lnTo>
                  <a:pt x="185816" y="79344"/>
                </a:lnTo>
                <a:lnTo>
                  <a:pt x="177417" y="82994"/>
                </a:lnTo>
                <a:lnTo>
                  <a:pt x="169290" y="87147"/>
                </a:lnTo>
                <a:lnTo>
                  <a:pt x="123062" y="41414"/>
                </a:lnTo>
                <a:lnTo>
                  <a:pt x="117601" y="35496"/>
                </a:lnTo>
                <a:lnTo>
                  <a:pt x="37591" y="115646"/>
                </a:lnTo>
                <a:lnTo>
                  <a:pt x="88137" y="166217"/>
                </a:lnTo>
                <a:lnTo>
                  <a:pt x="83188" y="175269"/>
                </a:lnTo>
                <a:lnTo>
                  <a:pt x="78835" y="184572"/>
                </a:lnTo>
                <a:lnTo>
                  <a:pt x="75100" y="193974"/>
                </a:lnTo>
                <a:lnTo>
                  <a:pt x="72008" y="203327"/>
                </a:lnTo>
                <a:lnTo>
                  <a:pt x="0" y="203327"/>
                </a:lnTo>
                <a:lnTo>
                  <a:pt x="0" y="316833"/>
                </a:lnTo>
                <a:lnTo>
                  <a:pt x="71500" y="316833"/>
                </a:lnTo>
                <a:lnTo>
                  <a:pt x="85978" y="352043"/>
                </a:lnTo>
                <a:lnTo>
                  <a:pt x="187578" y="352043"/>
                </a:lnTo>
                <a:lnTo>
                  <a:pt x="176783" y="344737"/>
                </a:lnTo>
                <a:lnTo>
                  <a:pt x="162458" y="327304"/>
                </a:lnTo>
                <a:lnTo>
                  <a:pt x="151622" y="307293"/>
                </a:lnTo>
                <a:lnTo>
                  <a:pt x="144762" y="285177"/>
                </a:lnTo>
                <a:lnTo>
                  <a:pt x="142366" y="261428"/>
                </a:lnTo>
                <a:lnTo>
                  <a:pt x="151616" y="215871"/>
                </a:lnTo>
                <a:lnTo>
                  <a:pt x="176831" y="178585"/>
                </a:lnTo>
                <a:lnTo>
                  <a:pt x="214215" y="153403"/>
                </a:lnTo>
                <a:lnTo>
                  <a:pt x="259968" y="144157"/>
                </a:lnTo>
                <a:lnTo>
                  <a:pt x="305502" y="153403"/>
                </a:lnTo>
                <a:lnTo>
                  <a:pt x="342772" y="178585"/>
                </a:lnTo>
                <a:lnTo>
                  <a:pt x="367946" y="215871"/>
                </a:lnTo>
                <a:lnTo>
                  <a:pt x="377189" y="261428"/>
                </a:lnTo>
                <a:lnTo>
                  <a:pt x="374794" y="285177"/>
                </a:lnTo>
                <a:lnTo>
                  <a:pt x="367934" y="307293"/>
                </a:lnTo>
                <a:lnTo>
                  <a:pt x="357098" y="327304"/>
                </a:lnTo>
                <a:lnTo>
                  <a:pt x="342773" y="344737"/>
                </a:lnTo>
                <a:lnTo>
                  <a:pt x="331977" y="352043"/>
                </a:lnTo>
                <a:lnTo>
                  <a:pt x="434212" y="352043"/>
                </a:lnTo>
                <a:lnTo>
                  <a:pt x="447548" y="319523"/>
                </a:lnTo>
                <a:lnTo>
                  <a:pt x="522731" y="319523"/>
                </a:lnTo>
                <a:lnTo>
                  <a:pt x="522731" y="206019"/>
                </a:lnTo>
                <a:lnTo>
                  <a:pt x="448563" y="206019"/>
                </a:lnTo>
                <a:lnTo>
                  <a:pt x="445482" y="196348"/>
                </a:lnTo>
                <a:lnTo>
                  <a:pt x="441817" y="186724"/>
                </a:lnTo>
                <a:lnTo>
                  <a:pt x="437651" y="177201"/>
                </a:lnTo>
                <a:lnTo>
                  <a:pt x="433069" y="167830"/>
                </a:lnTo>
                <a:lnTo>
                  <a:pt x="485139" y="115646"/>
                </a:lnTo>
                <a:lnTo>
                  <a:pt x="405129" y="35496"/>
                </a:lnTo>
                <a:lnTo>
                  <a:pt x="352425" y="88214"/>
                </a:lnTo>
                <a:lnTo>
                  <a:pt x="343773" y="83669"/>
                </a:lnTo>
                <a:lnTo>
                  <a:pt x="334835" y="79678"/>
                </a:lnTo>
                <a:lnTo>
                  <a:pt x="325707" y="76189"/>
                </a:lnTo>
                <a:lnTo>
                  <a:pt x="316483" y="73152"/>
                </a:lnTo>
                <a:lnTo>
                  <a:pt x="316483" y="0"/>
                </a:lnTo>
                <a:close/>
              </a:path>
            </a:pathLst>
          </a:custGeom>
          <a:solidFill>
            <a:srgbClr val="92278F">
              <a:alpha val="65097"/>
            </a:srgbClr>
          </a:solidFill>
        </p:spPr>
        <p:txBody>
          <a:bodyPr wrap="square" lIns="0" tIns="0" rIns="0" bIns="0" rtlCol="0"/>
          <a:lstStyle/>
          <a:p>
            <a:endParaRPr/>
          </a:p>
        </p:txBody>
      </p:sp>
      <p:sp>
        <p:nvSpPr>
          <p:cNvPr id="3" name="object 3"/>
          <p:cNvSpPr/>
          <p:nvPr/>
        </p:nvSpPr>
        <p:spPr>
          <a:xfrm>
            <a:off x="11990832" y="6505955"/>
            <a:ext cx="201295" cy="352425"/>
          </a:xfrm>
          <a:custGeom>
            <a:avLst/>
            <a:gdLst/>
            <a:ahLst/>
            <a:cxnLst/>
            <a:rect l="l" t="t" r="r" b="b"/>
            <a:pathLst>
              <a:path w="201295" h="352425">
                <a:moveTo>
                  <a:pt x="102108" y="352044"/>
                </a:moveTo>
                <a:lnTo>
                  <a:pt x="85471" y="335280"/>
                </a:lnTo>
                <a:lnTo>
                  <a:pt x="56388" y="352044"/>
                </a:lnTo>
                <a:lnTo>
                  <a:pt x="102108" y="352044"/>
                </a:lnTo>
                <a:close/>
              </a:path>
              <a:path w="201295" h="352425">
                <a:moveTo>
                  <a:pt x="201168" y="30226"/>
                </a:moveTo>
                <a:lnTo>
                  <a:pt x="164719" y="40220"/>
                </a:lnTo>
                <a:lnTo>
                  <a:pt x="141605" y="0"/>
                </a:lnTo>
                <a:lnTo>
                  <a:pt x="91694" y="29502"/>
                </a:lnTo>
                <a:lnTo>
                  <a:pt x="114300" y="69189"/>
                </a:lnTo>
                <a:lnTo>
                  <a:pt x="106489" y="75831"/>
                </a:lnTo>
                <a:lnTo>
                  <a:pt x="99212" y="82804"/>
                </a:lnTo>
                <a:lnTo>
                  <a:pt x="92367" y="90093"/>
                </a:lnTo>
                <a:lnTo>
                  <a:pt x="85852" y="97612"/>
                </a:lnTo>
                <a:lnTo>
                  <a:pt x="46101" y="74549"/>
                </a:lnTo>
                <a:lnTo>
                  <a:pt x="16637" y="124968"/>
                </a:lnTo>
                <a:lnTo>
                  <a:pt x="56896" y="148031"/>
                </a:lnTo>
                <a:lnTo>
                  <a:pt x="53479" y="157695"/>
                </a:lnTo>
                <a:lnTo>
                  <a:pt x="50558" y="167411"/>
                </a:lnTo>
                <a:lnTo>
                  <a:pt x="48221" y="177228"/>
                </a:lnTo>
                <a:lnTo>
                  <a:pt x="46609" y="187185"/>
                </a:lnTo>
                <a:lnTo>
                  <a:pt x="0" y="187185"/>
                </a:lnTo>
                <a:lnTo>
                  <a:pt x="0" y="245656"/>
                </a:lnTo>
                <a:lnTo>
                  <a:pt x="46609" y="245656"/>
                </a:lnTo>
                <a:lnTo>
                  <a:pt x="48221" y="255689"/>
                </a:lnTo>
                <a:lnTo>
                  <a:pt x="50558" y="265633"/>
                </a:lnTo>
                <a:lnTo>
                  <a:pt x="53479" y="275361"/>
                </a:lnTo>
                <a:lnTo>
                  <a:pt x="56896" y="284797"/>
                </a:lnTo>
                <a:lnTo>
                  <a:pt x="16637" y="307327"/>
                </a:lnTo>
                <a:lnTo>
                  <a:pt x="42799" y="352044"/>
                </a:lnTo>
                <a:lnTo>
                  <a:pt x="55880" y="352044"/>
                </a:lnTo>
                <a:lnTo>
                  <a:pt x="85852" y="334683"/>
                </a:lnTo>
                <a:lnTo>
                  <a:pt x="102870" y="352044"/>
                </a:lnTo>
                <a:lnTo>
                  <a:pt x="201168" y="352044"/>
                </a:lnTo>
                <a:lnTo>
                  <a:pt x="201168" y="340614"/>
                </a:lnTo>
                <a:lnTo>
                  <a:pt x="182118" y="336753"/>
                </a:lnTo>
                <a:lnTo>
                  <a:pt x="149948" y="317182"/>
                </a:lnTo>
                <a:lnTo>
                  <a:pt x="124777" y="289382"/>
                </a:lnTo>
                <a:lnTo>
                  <a:pt x="108356" y="255117"/>
                </a:lnTo>
                <a:lnTo>
                  <a:pt x="102489" y="216141"/>
                </a:lnTo>
                <a:lnTo>
                  <a:pt x="108356" y="177380"/>
                </a:lnTo>
                <a:lnTo>
                  <a:pt x="124777" y="143154"/>
                </a:lnTo>
                <a:lnTo>
                  <a:pt x="149948" y="115303"/>
                </a:lnTo>
                <a:lnTo>
                  <a:pt x="182118" y="95618"/>
                </a:lnTo>
                <a:lnTo>
                  <a:pt x="201168" y="91732"/>
                </a:lnTo>
                <a:lnTo>
                  <a:pt x="201168" y="30226"/>
                </a:lnTo>
                <a:close/>
              </a:path>
            </a:pathLst>
          </a:custGeom>
          <a:solidFill>
            <a:srgbClr val="755DD9">
              <a:alpha val="65097"/>
            </a:srgbClr>
          </a:solidFill>
        </p:spPr>
        <p:txBody>
          <a:bodyPr wrap="square" lIns="0" tIns="0" rIns="0" bIns="0" rtlCol="0"/>
          <a:lstStyle/>
          <a:p>
            <a:endParaRPr/>
          </a:p>
        </p:txBody>
      </p:sp>
      <p:sp>
        <p:nvSpPr>
          <p:cNvPr id="4" name="object 4"/>
          <p:cNvSpPr/>
          <p:nvPr/>
        </p:nvSpPr>
        <p:spPr>
          <a:xfrm>
            <a:off x="9418319" y="0"/>
            <a:ext cx="2773679" cy="64389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916939" y="609676"/>
            <a:ext cx="1520190" cy="697230"/>
          </a:xfrm>
          <a:prstGeom prst="rect">
            <a:avLst/>
          </a:prstGeom>
        </p:spPr>
        <p:txBody>
          <a:bodyPr vert="horz" wrap="square" lIns="0" tIns="13335" rIns="0" bIns="0" rtlCol="0">
            <a:spAutoFit/>
          </a:bodyPr>
          <a:lstStyle/>
          <a:p>
            <a:pPr marL="12700">
              <a:lnSpc>
                <a:spcPct val="100000"/>
              </a:lnSpc>
              <a:spcBef>
                <a:spcPts val="105"/>
              </a:spcBef>
            </a:pPr>
            <a:r>
              <a:rPr spc="-240" dirty="0"/>
              <a:t>Career</a:t>
            </a:r>
          </a:p>
        </p:txBody>
      </p:sp>
      <p:sp>
        <p:nvSpPr>
          <p:cNvPr id="6" name="object 6"/>
          <p:cNvSpPr txBox="1"/>
          <p:nvPr/>
        </p:nvSpPr>
        <p:spPr>
          <a:xfrm>
            <a:off x="916939" y="2004822"/>
            <a:ext cx="7297420" cy="4205638"/>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sz="2800" spc="-75" dirty="0">
                <a:solidFill>
                  <a:srgbClr val="341833"/>
                </a:solidFill>
                <a:latin typeface="Carlito"/>
                <a:cs typeface="Carlito"/>
              </a:rPr>
              <a:t>You </a:t>
            </a:r>
            <a:r>
              <a:rPr sz="2800" spc="-10" dirty="0">
                <a:solidFill>
                  <a:srgbClr val="341833"/>
                </a:solidFill>
                <a:latin typeface="Carlito"/>
                <a:cs typeface="Carlito"/>
              </a:rPr>
              <a:t>can </a:t>
            </a:r>
            <a:r>
              <a:rPr sz="2800" spc="-15" dirty="0">
                <a:solidFill>
                  <a:srgbClr val="341833"/>
                </a:solidFill>
                <a:latin typeface="Carlito"/>
                <a:cs typeface="Carlito"/>
              </a:rPr>
              <a:t>get </a:t>
            </a:r>
            <a:r>
              <a:rPr sz="2800" spc="-10" dirty="0">
                <a:solidFill>
                  <a:srgbClr val="341833"/>
                </a:solidFill>
                <a:latin typeface="Carlito"/>
                <a:cs typeface="Carlito"/>
              </a:rPr>
              <a:t>almost </a:t>
            </a:r>
            <a:r>
              <a:rPr sz="2800" spc="-5" dirty="0">
                <a:solidFill>
                  <a:srgbClr val="341833"/>
                </a:solidFill>
                <a:latin typeface="Carlito"/>
                <a:cs typeface="Carlito"/>
              </a:rPr>
              <a:t>all types </a:t>
            </a:r>
            <a:r>
              <a:rPr sz="2800" spc="-10" dirty="0">
                <a:solidFill>
                  <a:srgbClr val="341833"/>
                </a:solidFill>
                <a:latin typeface="Carlito"/>
                <a:cs typeface="Carlito"/>
              </a:rPr>
              <a:t>job </a:t>
            </a:r>
            <a:r>
              <a:rPr sz="2800" spc="-20" dirty="0">
                <a:solidFill>
                  <a:srgbClr val="341833"/>
                </a:solidFill>
                <a:latin typeface="Carlito"/>
                <a:cs typeface="Carlito"/>
              </a:rPr>
              <a:t>from</a:t>
            </a:r>
            <a:r>
              <a:rPr sz="2800" spc="155" dirty="0">
                <a:solidFill>
                  <a:srgbClr val="341833"/>
                </a:solidFill>
                <a:latin typeface="Carlito"/>
                <a:cs typeface="Carlito"/>
              </a:rPr>
              <a:t> </a:t>
            </a:r>
            <a:r>
              <a:rPr sz="2800" spc="-20" dirty="0">
                <a:solidFill>
                  <a:srgbClr val="341833"/>
                </a:solidFill>
                <a:latin typeface="Carlito"/>
                <a:cs typeface="Carlito"/>
              </a:rPr>
              <a:t>here</a:t>
            </a:r>
            <a:endParaRPr sz="2800" dirty="0">
              <a:latin typeface="Carlito"/>
              <a:cs typeface="Carlito"/>
            </a:endParaRPr>
          </a:p>
          <a:p>
            <a:pPr>
              <a:lnSpc>
                <a:spcPct val="100000"/>
              </a:lnSpc>
              <a:spcBef>
                <a:spcPts val="10"/>
              </a:spcBef>
              <a:buClr>
                <a:srgbClr val="341833"/>
              </a:buClr>
              <a:buFont typeface="Arial"/>
              <a:buChar char="•"/>
            </a:pPr>
            <a:endParaRPr sz="4150" dirty="0">
              <a:latin typeface="Carlito"/>
              <a:cs typeface="Carlito"/>
            </a:endParaRPr>
          </a:p>
          <a:p>
            <a:pPr marL="241300" marR="5080" indent="-229235">
              <a:lnSpc>
                <a:spcPts val="3020"/>
              </a:lnSpc>
              <a:buFont typeface="Arial"/>
              <a:buChar char="•"/>
              <a:tabLst>
                <a:tab pos="241935" algn="l"/>
                <a:tab pos="6108700" algn="l"/>
              </a:tabLst>
            </a:pPr>
            <a:r>
              <a:rPr sz="2800" spc="-40" dirty="0">
                <a:solidFill>
                  <a:srgbClr val="341833"/>
                </a:solidFill>
                <a:latin typeface="Carlito"/>
                <a:cs typeface="Carlito"/>
              </a:rPr>
              <a:t>Programmer, </a:t>
            </a:r>
            <a:endParaRPr lang="en-US" sz="2800" spc="-40" dirty="0" smtClean="0">
              <a:solidFill>
                <a:srgbClr val="341833"/>
              </a:solidFill>
              <a:latin typeface="Carlito"/>
              <a:cs typeface="Carlito"/>
            </a:endParaRPr>
          </a:p>
          <a:p>
            <a:pPr marL="241300" marR="5080" indent="-229235">
              <a:lnSpc>
                <a:spcPts val="3020"/>
              </a:lnSpc>
              <a:buFont typeface="Arial"/>
              <a:buChar char="•"/>
              <a:tabLst>
                <a:tab pos="241935" algn="l"/>
                <a:tab pos="6108700" algn="l"/>
              </a:tabLst>
            </a:pPr>
            <a:r>
              <a:rPr sz="2800" spc="-15" dirty="0" smtClean="0">
                <a:solidFill>
                  <a:srgbClr val="341833"/>
                </a:solidFill>
                <a:latin typeface="Carlito"/>
                <a:cs typeface="Carlito"/>
              </a:rPr>
              <a:t>Software </a:t>
            </a:r>
            <a:r>
              <a:rPr sz="2800" spc="-5" dirty="0">
                <a:solidFill>
                  <a:srgbClr val="341833"/>
                </a:solidFill>
                <a:latin typeface="Carlito"/>
                <a:cs typeface="Carlito"/>
              </a:rPr>
              <a:t>Engineering</a:t>
            </a:r>
            <a:r>
              <a:rPr sz="2800" spc="-5" dirty="0" smtClean="0">
                <a:solidFill>
                  <a:srgbClr val="341833"/>
                </a:solidFill>
                <a:latin typeface="Carlito"/>
                <a:cs typeface="Carlito"/>
              </a:rPr>
              <a:t>,</a:t>
            </a:r>
            <a:endParaRPr lang="en-US" sz="2800" spc="-5" dirty="0" smtClean="0">
              <a:solidFill>
                <a:srgbClr val="341833"/>
              </a:solidFill>
              <a:latin typeface="Carlito"/>
              <a:cs typeface="Carlito"/>
            </a:endParaRPr>
          </a:p>
          <a:p>
            <a:pPr marL="241300" marR="5080" indent="-229235">
              <a:lnSpc>
                <a:spcPts val="3020"/>
              </a:lnSpc>
              <a:buFont typeface="Arial"/>
              <a:buChar char="•"/>
              <a:tabLst>
                <a:tab pos="241935" algn="l"/>
                <a:tab pos="6108700" algn="l"/>
              </a:tabLst>
            </a:pPr>
            <a:r>
              <a:rPr sz="2800" spc="-10" dirty="0" smtClean="0">
                <a:solidFill>
                  <a:srgbClr val="341833"/>
                </a:solidFill>
                <a:latin typeface="Carlito"/>
                <a:cs typeface="Carlito"/>
              </a:rPr>
              <a:t>Network  </a:t>
            </a:r>
            <a:r>
              <a:rPr sz="2800" spc="-5" dirty="0">
                <a:solidFill>
                  <a:srgbClr val="341833"/>
                </a:solidFill>
                <a:latin typeface="Carlito"/>
                <a:cs typeface="Carlito"/>
              </a:rPr>
              <a:t>I</a:t>
            </a:r>
            <a:r>
              <a:rPr sz="2800" spc="-20" dirty="0">
                <a:solidFill>
                  <a:srgbClr val="341833"/>
                </a:solidFill>
                <a:latin typeface="Carlito"/>
                <a:cs typeface="Carlito"/>
              </a:rPr>
              <a:t>n</a:t>
            </a:r>
            <a:r>
              <a:rPr sz="2800" spc="-10" dirty="0">
                <a:solidFill>
                  <a:srgbClr val="341833"/>
                </a:solidFill>
                <a:latin typeface="Carlito"/>
                <a:cs typeface="Carlito"/>
              </a:rPr>
              <a:t>f</a:t>
            </a:r>
            <a:r>
              <a:rPr sz="2800" spc="-70" dirty="0">
                <a:solidFill>
                  <a:srgbClr val="341833"/>
                </a:solidFill>
                <a:latin typeface="Carlito"/>
                <a:cs typeface="Carlito"/>
              </a:rPr>
              <a:t>r</a:t>
            </a:r>
            <a:r>
              <a:rPr sz="2800" spc="-5" dirty="0">
                <a:solidFill>
                  <a:srgbClr val="341833"/>
                </a:solidFill>
                <a:latin typeface="Carlito"/>
                <a:cs typeface="Carlito"/>
              </a:rPr>
              <a:t>a</a:t>
            </a:r>
            <a:r>
              <a:rPr sz="2800" spc="-40" dirty="0">
                <a:solidFill>
                  <a:srgbClr val="341833"/>
                </a:solidFill>
                <a:latin typeface="Carlito"/>
                <a:cs typeface="Carlito"/>
              </a:rPr>
              <a:t>s</a:t>
            </a:r>
            <a:r>
              <a:rPr sz="2800" spc="-5" dirty="0">
                <a:solidFill>
                  <a:srgbClr val="341833"/>
                </a:solidFill>
                <a:latin typeface="Carlito"/>
                <a:cs typeface="Carlito"/>
              </a:rPr>
              <a:t>tructu</a:t>
            </a:r>
            <a:r>
              <a:rPr sz="2800" spc="-55" dirty="0">
                <a:solidFill>
                  <a:srgbClr val="341833"/>
                </a:solidFill>
                <a:latin typeface="Carlito"/>
                <a:cs typeface="Carlito"/>
              </a:rPr>
              <a:t>r</a:t>
            </a:r>
            <a:r>
              <a:rPr sz="2800" spc="-5" dirty="0">
                <a:solidFill>
                  <a:srgbClr val="341833"/>
                </a:solidFill>
                <a:latin typeface="Carlito"/>
                <a:cs typeface="Carlito"/>
              </a:rPr>
              <a:t>e</a:t>
            </a:r>
            <a:r>
              <a:rPr sz="2800" spc="-5" dirty="0" smtClean="0">
                <a:solidFill>
                  <a:srgbClr val="341833"/>
                </a:solidFill>
                <a:latin typeface="Carlito"/>
                <a:cs typeface="Carlito"/>
              </a:rPr>
              <a:t>,</a:t>
            </a:r>
            <a:endParaRPr lang="en-US" sz="2800" spc="-5" dirty="0" smtClean="0">
              <a:solidFill>
                <a:srgbClr val="341833"/>
              </a:solidFill>
              <a:latin typeface="Carlito"/>
              <a:cs typeface="Carlito"/>
            </a:endParaRPr>
          </a:p>
          <a:p>
            <a:pPr marL="241300" marR="5080" indent="-229235">
              <a:lnSpc>
                <a:spcPts val="3020"/>
              </a:lnSpc>
              <a:buFont typeface="Arial"/>
              <a:buChar char="•"/>
              <a:tabLst>
                <a:tab pos="241935" algn="l"/>
                <a:tab pos="6108700" algn="l"/>
              </a:tabLst>
            </a:pPr>
            <a:r>
              <a:rPr sz="2800" dirty="0">
                <a:solidFill>
                  <a:srgbClr val="341833"/>
                </a:solidFill>
                <a:latin typeface="Carlito"/>
                <a:cs typeface="Carlito"/>
              </a:rPr>
              <a:t>	</a:t>
            </a:r>
            <a:r>
              <a:rPr sz="2800" spc="-120" dirty="0">
                <a:solidFill>
                  <a:srgbClr val="341833"/>
                </a:solidFill>
                <a:latin typeface="Carlito"/>
                <a:cs typeface="Carlito"/>
              </a:rPr>
              <a:t>W</a:t>
            </a:r>
            <a:r>
              <a:rPr sz="2800" spc="-5" dirty="0">
                <a:solidFill>
                  <a:srgbClr val="341833"/>
                </a:solidFill>
                <a:latin typeface="Carlito"/>
                <a:cs typeface="Carlito"/>
              </a:rPr>
              <a:t>e</a:t>
            </a:r>
            <a:r>
              <a:rPr sz="2800" spc="-25" dirty="0">
                <a:solidFill>
                  <a:srgbClr val="341833"/>
                </a:solidFill>
                <a:latin typeface="Carlito"/>
                <a:cs typeface="Carlito"/>
              </a:rPr>
              <a:t>b</a:t>
            </a:r>
            <a:r>
              <a:rPr sz="2800" spc="-10" dirty="0">
                <a:solidFill>
                  <a:srgbClr val="341833"/>
                </a:solidFill>
                <a:latin typeface="Carlito"/>
                <a:cs typeface="Carlito"/>
              </a:rPr>
              <a:t>si</a:t>
            </a:r>
            <a:r>
              <a:rPr sz="2800" spc="-40" dirty="0">
                <a:solidFill>
                  <a:srgbClr val="341833"/>
                </a:solidFill>
                <a:latin typeface="Carlito"/>
                <a:cs typeface="Carlito"/>
              </a:rPr>
              <a:t>t</a:t>
            </a:r>
            <a:r>
              <a:rPr sz="2800" spc="-5" dirty="0">
                <a:solidFill>
                  <a:srgbClr val="341833"/>
                </a:solidFill>
                <a:latin typeface="Carlito"/>
                <a:cs typeface="Carlito"/>
              </a:rPr>
              <a:t>e  </a:t>
            </a:r>
            <a:r>
              <a:rPr sz="2800" spc="-35" dirty="0">
                <a:solidFill>
                  <a:srgbClr val="341833"/>
                </a:solidFill>
                <a:latin typeface="Carlito"/>
                <a:cs typeface="Carlito"/>
              </a:rPr>
              <a:t>designer</a:t>
            </a:r>
            <a:r>
              <a:rPr sz="2800" spc="-35" dirty="0" smtClean="0">
                <a:solidFill>
                  <a:srgbClr val="341833"/>
                </a:solidFill>
                <a:latin typeface="Carlito"/>
                <a:cs typeface="Carlito"/>
              </a:rPr>
              <a:t>,</a:t>
            </a:r>
            <a:endParaRPr lang="en-US" sz="2800" spc="-35" dirty="0" smtClean="0">
              <a:solidFill>
                <a:srgbClr val="341833"/>
              </a:solidFill>
              <a:latin typeface="Carlito"/>
              <a:cs typeface="Carlito"/>
            </a:endParaRPr>
          </a:p>
          <a:p>
            <a:pPr marL="241300" marR="5080" indent="-229235">
              <a:lnSpc>
                <a:spcPts val="3020"/>
              </a:lnSpc>
              <a:buFont typeface="Arial" pitchFamily="34" charset="0"/>
              <a:buChar char="•"/>
              <a:tabLst>
                <a:tab pos="241935" algn="l"/>
                <a:tab pos="6108700" algn="l"/>
              </a:tabLst>
            </a:pPr>
            <a:r>
              <a:rPr sz="2800" spc="-15" dirty="0" smtClean="0">
                <a:solidFill>
                  <a:srgbClr val="341833"/>
                </a:solidFill>
                <a:latin typeface="Carlito"/>
                <a:cs typeface="Carlito"/>
              </a:rPr>
              <a:t>Ethical </a:t>
            </a:r>
            <a:r>
              <a:rPr sz="2800" spc="-55" dirty="0">
                <a:solidFill>
                  <a:srgbClr val="341833"/>
                </a:solidFill>
                <a:latin typeface="Carlito"/>
                <a:cs typeface="Carlito"/>
              </a:rPr>
              <a:t>Hacker, </a:t>
            </a:r>
            <a:r>
              <a:rPr sz="2800" spc="-10" dirty="0">
                <a:solidFill>
                  <a:srgbClr val="341833"/>
                </a:solidFill>
                <a:latin typeface="Carlito"/>
                <a:cs typeface="Carlito"/>
              </a:rPr>
              <a:t>Banks</a:t>
            </a:r>
            <a:r>
              <a:rPr sz="2800" spc="-10" dirty="0" smtClean="0">
                <a:solidFill>
                  <a:srgbClr val="341833"/>
                </a:solidFill>
                <a:latin typeface="Carlito"/>
                <a:cs typeface="Carlito"/>
              </a:rPr>
              <a:t>,</a:t>
            </a:r>
            <a:endParaRPr lang="en-US" sz="2800" spc="-10" dirty="0" smtClean="0">
              <a:solidFill>
                <a:srgbClr val="341833"/>
              </a:solidFill>
              <a:latin typeface="Carlito"/>
              <a:cs typeface="Carlito"/>
            </a:endParaRPr>
          </a:p>
          <a:p>
            <a:pPr marL="241300" marR="5080" indent="-229235">
              <a:lnSpc>
                <a:spcPts val="3020"/>
              </a:lnSpc>
              <a:buFont typeface="Arial" pitchFamily="34" charset="0"/>
              <a:buChar char="•"/>
              <a:tabLst>
                <a:tab pos="241935" algn="l"/>
                <a:tab pos="6108700" algn="l"/>
              </a:tabLst>
            </a:pPr>
            <a:r>
              <a:rPr sz="2800" spc="-20" dirty="0" smtClean="0">
                <a:solidFill>
                  <a:srgbClr val="341833"/>
                </a:solidFill>
                <a:latin typeface="Carlito"/>
                <a:cs typeface="Carlito"/>
              </a:rPr>
              <a:t>Any </a:t>
            </a:r>
            <a:r>
              <a:rPr sz="2800" spc="-5" dirty="0">
                <a:solidFill>
                  <a:srgbClr val="341833"/>
                </a:solidFill>
                <a:latin typeface="Carlito"/>
                <a:cs typeface="Carlito"/>
              </a:rPr>
              <a:t>IT</a:t>
            </a:r>
            <a:r>
              <a:rPr sz="2800" spc="190" dirty="0">
                <a:solidFill>
                  <a:srgbClr val="341833"/>
                </a:solidFill>
                <a:latin typeface="Carlito"/>
                <a:cs typeface="Carlito"/>
              </a:rPr>
              <a:t> </a:t>
            </a:r>
            <a:r>
              <a:rPr sz="2800" spc="-10" dirty="0">
                <a:solidFill>
                  <a:srgbClr val="341833"/>
                </a:solidFill>
                <a:latin typeface="Carlito"/>
                <a:cs typeface="Carlito"/>
              </a:rPr>
              <a:t>job,</a:t>
            </a:r>
            <a:endParaRPr sz="2800" dirty="0">
              <a:latin typeface="Carlito"/>
              <a:cs typeface="Carlito"/>
            </a:endParaRPr>
          </a:p>
          <a:p>
            <a:pPr marL="241300">
              <a:lnSpc>
                <a:spcPts val="2990"/>
              </a:lnSpc>
              <a:buFont typeface="Arial" pitchFamily="34" charset="0"/>
              <a:buChar char="•"/>
            </a:pPr>
            <a:r>
              <a:rPr sz="2800" spc="-10" dirty="0">
                <a:solidFill>
                  <a:srgbClr val="341833"/>
                </a:solidFill>
                <a:latin typeface="Carlito"/>
                <a:cs typeface="Carlito"/>
              </a:rPr>
              <a:t>Government</a:t>
            </a:r>
            <a:r>
              <a:rPr sz="2800" spc="15" dirty="0">
                <a:solidFill>
                  <a:srgbClr val="341833"/>
                </a:solidFill>
                <a:latin typeface="Carlito"/>
                <a:cs typeface="Carlito"/>
              </a:rPr>
              <a:t> </a:t>
            </a:r>
            <a:r>
              <a:rPr sz="2800" spc="-10" dirty="0">
                <a:solidFill>
                  <a:srgbClr val="341833"/>
                </a:solidFill>
                <a:latin typeface="Carlito"/>
                <a:cs typeface="Carlito"/>
              </a:rPr>
              <a:t>Jobs………..</a:t>
            </a:r>
            <a:endParaRPr sz="2800" dirty="0">
              <a:latin typeface="Carlito"/>
              <a:cs typeface="Carli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05616" y="6505956"/>
            <a:ext cx="523240" cy="352425"/>
          </a:xfrm>
          <a:custGeom>
            <a:avLst/>
            <a:gdLst/>
            <a:ahLst/>
            <a:cxnLst/>
            <a:rect l="l" t="t" r="r" b="b"/>
            <a:pathLst>
              <a:path w="523240" h="352425">
                <a:moveTo>
                  <a:pt x="316483" y="0"/>
                </a:moveTo>
                <a:lnTo>
                  <a:pt x="203580" y="0"/>
                </a:lnTo>
                <a:lnTo>
                  <a:pt x="203580" y="73152"/>
                </a:lnTo>
                <a:lnTo>
                  <a:pt x="194526" y="76097"/>
                </a:lnTo>
                <a:lnTo>
                  <a:pt x="185816" y="79344"/>
                </a:lnTo>
                <a:lnTo>
                  <a:pt x="177417" y="82994"/>
                </a:lnTo>
                <a:lnTo>
                  <a:pt x="169290" y="87147"/>
                </a:lnTo>
                <a:lnTo>
                  <a:pt x="123062" y="41414"/>
                </a:lnTo>
                <a:lnTo>
                  <a:pt x="117601" y="35496"/>
                </a:lnTo>
                <a:lnTo>
                  <a:pt x="37591" y="115646"/>
                </a:lnTo>
                <a:lnTo>
                  <a:pt x="88137" y="166217"/>
                </a:lnTo>
                <a:lnTo>
                  <a:pt x="83188" y="175269"/>
                </a:lnTo>
                <a:lnTo>
                  <a:pt x="78835" y="184572"/>
                </a:lnTo>
                <a:lnTo>
                  <a:pt x="75100" y="193974"/>
                </a:lnTo>
                <a:lnTo>
                  <a:pt x="72008" y="203327"/>
                </a:lnTo>
                <a:lnTo>
                  <a:pt x="0" y="203327"/>
                </a:lnTo>
                <a:lnTo>
                  <a:pt x="0" y="316833"/>
                </a:lnTo>
                <a:lnTo>
                  <a:pt x="71500" y="316833"/>
                </a:lnTo>
                <a:lnTo>
                  <a:pt x="85978" y="352043"/>
                </a:lnTo>
                <a:lnTo>
                  <a:pt x="187578" y="352043"/>
                </a:lnTo>
                <a:lnTo>
                  <a:pt x="176783" y="344737"/>
                </a:lnTo>
                <a:lnTo>
                  <a:pt x="162458" y="327304"/>
                </a:lnTo>
                <a:lnTo>
                  <a:pt x="151622" y="307293"/>
                </a:lnTo>
                <a:lnTo>
                  <a:pt x="144762" y="285177"/>
                </a:lnTo>
                <a:lnTo>
                  <a:pt x="142366" y="261428"/>
                </a:lnTo>
                <a:lnTo>
                  <a:pt x="151616" y="215871"/>
                </a:lnTo>
                <a:lnTo>
                  <a:pt x="176831" y="178585"/>
                </a:lnTo>
                <a:lnTo>
                  <a:pt x="214215" y="153403"/>
                </a:lnTo>
                <a:lnTo>
                  <a:pt x="259968" y="144157"/>
                </a:lnTo>
                <a:lnTo>
                  <a:pt x="305502" y="153403"/>
                </a:lnTo>
                <a:lnTo>
                  <a:pt x="342772" y="178585"/>
                </a:lnTo>
                <a:lnTo>
                  <a:pt x="367946" y="215871"/>
                </a:lnTo>
                <a:lnTo>
                  <a:pt x="377189" y="261428"/>
                </a:lnTo>
                <a:lnTo>
                  <a:pt x="374794" y="285177"/>
                </a:lnTo>
                <a:lnTo>
                  <a:pt x="367934" y="307293"/>
                </a:lnTo>
                <a:lnTo>
                  <a:pt x="357098" y="327304"/>
                </a:lnTo>
                <a:lnTo>
                  <a:pt x="342773" y="344737"/>
                </a:lnTo>
                <a:lnTo>
                  <a:pt x="331977" y="352043"/>
                </a:lnTo>
                <a:lnTo>
                  <a:pt x="434212" y="352043"/>
                </a:lnTo>
                <a:lnTo>
                  <a:pt x="447548" y="319523"/>
                </a:lnTo>
                <a:lnTo>
                  <a:pt x="522731" y="319523"/>
                </a:lnTo>
                <a:lnTo>
                  <a:pt x="522731" y="206019"/>
                </a:lnTo>
                <a:lnTo>
                  <a:pt x="448563" y="206019"/>
                </a:lnTo>
                <a:lnTo>
                  <a:pt x="445482" y="196348"/>
                </a:lnTo>
                <a:lnTo>
                  <a:pt x="441817" y="186724"/>
                </a:lnTo>
                <a:lnTo>
                  <a:pt x="437651" y="177201"/>
                </a:lnTo>
                <a:lnTo>
                  <a:pt x="433069" y="167830"/>
                </a:lnTo>
                <a:lnTo>
                  <a:pt x="485139" y="115646"/>
                </a:lnTo>
                <a:lnTo>
                  <a:pt x="405129" y="35496"/>
                </a:lnTo>
                <a:lnTo>
                  <a:pt x="352425" y="88214"/>
                </a:lnTo>
                <a:lnTo>
                  <a:pt x="343773" y="83669"/>
                </a:lnTo>
                <a:lnTo>
                  <a:pt x="334835" y="79678"/>
                </a:lnTo>
                <a:lnTo>
                  <a:pt x="325707" y="76189"/>
                </a:lnTo>
                <a:lnTo>
                  <a:pt x="316483" y="73152"/>
                </a:lnTo>
                <a:lnTo>
                  <a:pt x="316483" y="0"/>
                </a:lnTo>
                <a:close/>
              </a:path>
            </a:pathLst>
          </a:custGeom>
          <a:solidFill>
            <a:srgbClr val="92278F">
              <a:alpha val="65097"/>
            </a:srgbClr>
          </a:solidFill>
        </p:spPr>
        <p:txBody>
          <a:bodyPr wrap="square" lIns="0" tIns="0" rIns="0" bIns="0" rtlCol="0"/>
          <a:lstStyle/>
          <a:p>
            <a:endParaRPr/>
          </a:p>
        </p:txBody>
      </p:sp>
      <p:sp>
        <p:nvSpPr>
          <p:cNvPr id="3" name="object 3"/>
          <p:cNvSpPr/>
          <p:nvPr/>
        </p:nvSpPr>
        <p:spPr>
          <a:xfrm>
            <a:off x="11990832" y="6505955"/>
            <a:ext cx="201295" cy="352425"/>
          </a:xfrm>
          <a:custGeom>
            <a:avLst/>
            <a:gdLst/>
            <a:ahLst/>
            <a:cxnLst/>
            <a:rect l="l" t="t" r="r" b="b"/>
            <a:pathLst>
              <a:path w="201295" h="352425">
                <a:moveTo>
                  <a:pt x="102108" y="352044"/>
                </a:moveTo>
                <a:lnTo>
                  <a:pt x="85471" y="335280"/>
                </a:lnTo>
                <a:lnTo>
                  <a:pt x="56388" y="352044"/>
                </a:lnTo>
                <a:lnTo>
                  <a:pt x="102108" y="352044"/>
                </a:lnTo>
                <a:close/>
              </a:path>
              <a:path w="201295" h="352425">
                <a:moveTo>
                  <a:pt x="201168" y="30226"/>
                </a:moveTo>
                <a:lnTo>
                  <a:pt x="164719" y="40220"/>
                </a:lnTo>
                <a:lnTo>
                  <a:pt x="141605" y="0"/>
                </a:lnTo>
                <a:lnTo>
                  <a:pt x="91694" y="29502"/>
                </a:lnTo>
                <a:lnTo>
                  <a:pt x="114300" y="69189"/>
                </a:lnTo>
                <a:lnTo>
                  <a:pt x="106489" y="75831"/>
                </a:lnTo>
                <a:lnTo>
                  <a:pt x="99212" y="82804"/>
                </a:lnTo>
                <a:lnTo>
                  <a:pt x="92367" y="90093"/>
                </a:lnTo>
                <a:lnTo>
                  <a:pt x="85852" y="97612"/>
                </a:lnTo>
                <a:lnTo>
                  <a:pt x="46101" y="74549"/>
                </a:lnTo>
                <a:lnTo>
                  <a:pt x="16637" y="124968"/>
                </a:lnTo>
                <a:lnTo>
                  <a:pt x="56896" y="148031"/>
                </a:lnTo>
                <a:lnTo>
                  <a:pt x="53479" y="157695"/>
                </a:lnTo>
                <a:lnTo>
                  <a:pt x="50558" y="167411"/>
                </a:lnTo>
                <a:lnTo>
                  <a:pt x="48221" y="177228"/>
                </a:lnTo>
                <a:lnTo>
                  <a:pt x="46609" y="187185"/>
                </a:lnTo>
                <a:lnTo>
                  <a:pt x="0" y="187185"/>
                </a:lnTo>
                <a:lnTo>
                  <a:pt x="0" y="245656"/>
                </a:lnTo>
                <a:lnTo>
                  <a:pt x="46609" y="245656"/>
                </a:lnTo>
                <a:lnTo>
                  <a:pt x="48221" y="255689"/>
                </a:lnTo>
                <a:lnTo>
                  <a:pt x="50558" y="265633"/>
                </a:lnTo>
                <a:lnTo>
                  <a:pt x="53479" y="275361"/>
                </a:lnTo>
                <a:lnTo>
                  <a:pt x="56896" y="284797"/>
                </a:lnTo>
                <a:lnTo>
                  <a:pt x="16637" y="307327"/>
                </a:lnTo>
                <a:lnTo>
                  <a:pt x="42799" y="352044"/>
                </a:lnTo>
                <a:lnTo>
                  <a:pt x="55880" y="352044"/>
                </a:lnTo>
                <a:lnTo>
                  <a:pt x="85852" y="334683"/>
                </a:lnTo>
                <a:lnTo>
                  <a:pt x="102870" y="352044"/>
                </a:lnTo>
                <a:lnTo>
                  <a:pt x="201168" y="352044"/>
                </a:lnTo>
                <a:lnTo>
                  <a:pt x="201168" y="340614"/>
                </a:lnTo>
                <a:lnTo>
                  <a:pt x="182118" y="336753"/>
                </a:lnTo>
                <a:lnTo>
                  <a:pt x="149948" y="317182"/>
                </a:lnTo>
                <a:lnTo>
                  <a:pt x="124777" y="289382"/>
                </a:lnTo>
                <a:lnTo>
                  <a:pt x="108356" y="255117"/>
                </a:lnTo>
                <a:lnTo>
                  <a:pt x="102489" y="216141"/>
                </a:lnTo>
                <a:lnTo>
                  <a:pt x="108356" y="177380"/>
                </a:lnTo>
                <a:lnTo>
                  <a:pt x="124777" y="143154"/>
                </a:lnTo>
                <a:lnTo>
                  <a:pt x="149948" y="115303"/>
                </a:lnTo>
                <a:lnTo>
                  <a:pt x="182118" y="95618"/>
                </a:lnTo>
                <a:lnTo>
                  <a:pt x="201168" y="91732"/>
                </a:lnTo>
                <a:lnTo>
                  <a:pt x="201168" y="30226"/>
                </a:lnTo>
                <a:close/>
              </a:path>
            </a:pathLst>
          </a:custGeom>
          <a:solidFill>
            <a:srgbClr val="755DD9">
              <a:alpha val="65097"/>
            </a:srgbClr>
          </a:solidFill>
        </p:spPr>
        <p:txBody>
          <a:bodyPr wrap="square" lIns="0" tIns="0" rIns="0" bIns="0" rtlCol="0"/>
          <a:lstStyle/>
          <a:p>
            <a:endParaRPr/>
          </a:p>
        </p:txBody>
      </p:sp>
      <p:sp>
        <p:nvSpPr>
          <p:cNvPr id="4" name="object 4"/>
          <p:cNvSpPr/>
          <p:nvPr/>
        </p:nvSpPr>
        <p:spPr>
          <a:xfrm>
            <a:off x="9418319" y="0"/>
            <a:ext cx="2773679" cy="64389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916939" y="609676"/>
            <a:ext cx="2073910" cy="697230"/>
          </a:xfrm>
          <a:prstGeom prst="rect">
            <a:avLst/>
          </a:prstGeom>
        </p:spPr>
        <p:txBody>
          <a:bodyPr vert="horz" wrap="square" lIns="0" tIns="13335" rIns="0" bIns="0" rtlCol="0">
            <a:spAutoFit/>
          </a:bodyPr>
          <a:lstStyle/>
          <a:p>
            <a:pPr marL="12700">
              <a:lnSpc>
                <a:spcPct val="100000"/>
              </a:lnSpc>
              <a:spcBef>
                <a:spcPts val="105"/>
              </a:spcBef>
            </a:pPr>
            <a:r>
              <a:rPr spc="-190" dirty="0"/>
              <a:t>Big</a:t>
            </a:r>
            <a:r>
              <a:rPr spc="-425" dirty="0"/>
              <a:t> </a:t>
            </a:r>
            <a:r>
              <a:rPr spc="-135" dirty="0"/>
              <a:t>Shots</a:t>
            </a:r>
          </a:p>
        </p:txBody>
      </p:sp>
      <p:sp>
        <p:nvSpPr>
          <p:cNvPr id="6" name="object 6"/>
          <p:cNvSpPr/>
          <p:nvPr/>
        </p:nvSpPr>
        <p:spPr>
          <a:xfrm>
            <a:off x="1053083" y="1690116"/>
            <a:ext cx="8081772" cy="46863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56823" y="4021835"/>
            <a:ext cx="7466601" cy="283616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54070" y="776477"/>
            <a:ext cx="7204075" cy="2465070"/>
          </a:xfrm>
          <a:prstGeom prst="rect">
            <a:avLst/>
          </a:prstGeom>
        </p:spPr>
        <p:txBody>
          <a:bodyPr vert="horz" wrap="square" lIns="0" tIns="13335" rIns="0" bIns="0" rtlCol="0">
            <a:spAutoFit/>
          </a:bodyPr>
          <a:lstStyle/>
          <a:p>
            <a:pPr algn="ctr">
              <a:lnSpc>
                <a:spcPct val="100000"/>
              </a:lnSpc>
              <a:spcBef>
                <a:spcPts val="105"/>
              </a:spcBef>
            </a:pPr>
            <a:r>
              <a:rPr sz="8000" spc="365" dirty="0">
                <a:latin typeface="Arial"/>
                <a:cs typeface="Arial"/>
              </a:rPr>
              <a:t>These</a:t>
            </a:r>
            <a:r>
              <a:rPr sz="8000" spc="-285" dirty="0">
                <a:latin typeface="Arial"/>
                <a:cs typeface="Arial"/>
              </a:rPr>
              <a:t> </a:t>
            </a:r>
            <a:r>
              <a:rPr sz="8000" spc="275" dirty="0">
                <a:latin typeface="Arial"/>
                <a:cs typeface="Arial"/>
              </a:rPr>
              <a:t>doesn’T</a:t>
            </a:r>
            <a:endParaRPr sz="8000">
              <a:latin typeface="Arial"/>
              <a:cs typeface="Arial"/>
            </a:endParaRPr>
          </a:p>
          <a:p>
            <a:pPr algn="ctr">
              <a:lnSpc>
                <a:spcPct val="100000"/>
              </a:lnSpc>
            </a:pPr>
            <a:r>
              <a:rPr sz="8000" spc="225" dirty="0">
                <a:latin typeface="Arial"/>
                <a:cs typeface="Arial"/>
              </a:rPr>
              <a:t>come</a:t>
            </a:r>
            <a:r>
              <a:rPr sz="8000" spc="-245" dirty="0">
                <a:latin typeface="Arial"/>
                <a:cs typeface="Arial"/>
              </a:rPr>
              <a:t> </a:t>
            </a:r>
            <a:r>
              <a:rPr sz="8000" spc="1415" dirty="0">
                <a:latin typeface="Arial"/>
                <a:cs typeface="Arial"/>
              </a:rPr>
              <a:t>free</a:t>
            </a:r>
            <a:endParaRPr sz="8000">
              <a:latin typeface="Arial"/>
              <a:cs typeface="Arial"/>
            </a:endParaRPr>
          </a:p>
        </p:txBody>
      </p:sp>
      <p:sp>
        <p:nvSpPr>
          <p:cNvPr id="4" name="object 4"/>
          <p:cNvSpPr/>
          <p:nvPr/>
        </p:nvSpPr>
        <p:spPr>
          <a:xfrm>
            <a:off x="682751" y="595883"/>
            <a:ext cx="2816352" cy="281635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4128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3652" y="6499859"/>
            <a:ext cx="523240" cy="352425"/>
          </a:xfrm>
          <a:custGeom>
            <a:avLst/>
            <a:gdLst/>
            <a:ahLst/>
            <a:cxnLst/>
            <a:rect l="l" t="t" r="r" b="b"/>
            <a:pathLst>
              <a:path w="523240" h="352425">
                <a:moveTo>
                  <a:pt x="319112" y="0"/>
                </a:moveTo>
                <a:lnTo>
                  <a:pt x="206298" y="0"/>
                </a:lnTo>
                <a:lnTo>
                  <a:pt x="206298" y="73151"/>
                </a:lnTo>
                <a:lnTo>
                  <a:pt x="197047" y="76189"/>
                </a:lnTo>
                <a:lnTo>
                  <a:pt x="187898" y="79678"/>
                </a:lnTo>
                <a:lnTo>
                  <a:pt x="178950" y="83669"/>
                </a:lnTo>
                <a:lnTo>
                  <a:pt x="170307" y="88214"/>
                </a:lnTo>
                <a:lnTo>
                  <a:pt x="117652" y="35496"/>
                </a:lnTo>
                <a:lnTo>
                  <a:pt x="37604" y="115646"/>
                </a:lnTo>
                <a:lnTo>
                  <a:pt x="89712" y="167830"/>
                </a:lnTo>
                <a:lnTo>
                  <a:pt x="85092" y="177201"/>
                </a:lnTo>
                <a:lnTo>
                  <a:pt x="80922" y="186724"/>
                </a:lnTo>
                <a:lnTo>
                  <a:pt x="77255" y="196348"/>
                </a:lnTo>
                <a:lnTo>
                  <a:pt x="74142" y="206019"/>
                </a:lnTo>
                <a:lnTo>
                  <a:pt x="0" y="206019"/>
                </a:lnTo>
                <a:lnTo>
                  <a:pt x="0" y="319523"/>
                </a:lnTo>
                <a:lnTo>
                  <a:pt x="75209" y="319523"/>
                </a:lnTo>
                <a:lnTo>
                  <a:pt x="88506" y="352043"/>
                </a:lnTo>
                <a:lnTo>
                  <a:pt x="190754" y="352043"/>
                </a:lnTo>
                <a:lnTo>
                  <a:pt x="179971" y="344737"/>
                </a:lnTo>
                <a:lnTo>
                  <a:pt x="165647" y="327305"/>
                </a:lnTo>
                <a:lnTo>
                  <a:pt x="154824" y="307293"/>
                </a:lnTo>
                <a:lnTo>
                  <a:pt x="147980" y="285177"/>
                </a:lnTo>
                <a:lnTo>
                  <a:pt x="145592" y="261428"/>
                </a:lnTo>
                <a:lnTo>
                  <a:pt x="154825" y="215871"/>
                </a:lnTo>
                <a:lnTo>
                  <a:pt x="179973" y="178585"/>
                </a:lnTo>
                <a:lnTo>
                  <a:pt x="217210" y="153403"/>
                </a:lnTo>
                <a:lnTo>
                  <a:pt x="262712" y="144157"/>
                </a:lnTo>
                <a:lnTo>
                  <a:pt x="308516" y="153403"/>
                </a:lnTo>
                <a:lnTo>
                  <a:pt x="345913" y="178585"/>
                </a:lnTo>
                <a:lnTo>
                  <a:pt x="371122" y="215871"/>
                </a:lnTo>
                <a:lnTo>
                  <a:pt x="380365" y="261428"/>
                </a:lnTo>
                <a:lnTo>
                  <a:pt x="377976" y="285177"/>
                </a:lnTo>
                <a:lnTo>
                  <a:pt x="371124" y="307293"/>
                </a:lnTo>
                <a:lnTo>
                  <a:pt x="360278" y="327305"/>
                </a:lnTo>
                <a:lnTo>
                  <a:pt x="345909" y="344737"/>
                </a:lnTo>
                <a:lnTo>
                  <a:pt x="335089" y="352043"/>
                </a:lnTo>
                <a:lnTo>
                  <a:pt x="436740" y="352043"/>
                </a:lnTo>
                <a:lnTo>
                  <a:pt x="451281" y="316833"/>
                </a:lnTo>
                <a:lnTo>
                  <a:pt x="522731" y="316833"/>
                </a:lnTo>
                <a:lnTo>
                  <a:pt x="522731" y="203326"/>
                </a:lnTo>
                <a:lnTo>
                  <a:pt x="450735" y="203326"/>
                </a:lnTo>
                <a:lnTo>
                  <a:pt x="447613" y="193974"/>
                </a:lnTo>
                <a:lnTo>
                  <a:pt x="443887" y="184572"/>
                </a:lnTo>
                <a:lnTo>
                  <a:pt x="439555" y="175269"/>
                </a:lnTo>
                <a:lnTo>
                  <a:pt x="434619" y="166217"/>
                </a:lnTo>
                <a:lnTo>
                  <a:pt x="485127" y="115646"/>
                </a:lnTo>
                <a:lnTo>
                  <a:pt x="405079" y="35496"/>
                </a:lnTo>
                <a:lnTo>
                  <a:pt x="399707" y="41414"/>
                </a:lnTo>
                <a:lnTo>
                  <a:pt x="353504" y="87147"/>
                </a:lnTo>
                <a:lnTo>
                  <a:pt x="345335" y="82994"/>
                </a:lnTo>
                <a:lnTo>
                  <a:pt x="336913" y="79344"/>
                </a:lnTo>
                <a:lnTo>
                  <a:pt x="328188" y="76097"/>
                </a:lnTo>
                <a:lnTo>
                  <a:pt x="319112" y="73151"/>
                </a:lnTo>
                <a:lnTo>
                  <a:pt x="319112" y="0"/>
                </a:lnTo>
                <a:close/>
              </a:path>
            </a:pathLst>
          </a:custGeom>
          <a:solidFill>
            <a:srgbClr val="92278F">
              <a:alpha val="65097"/>
            </a:srgbClr>
          </a:solidFill>
        </p:spPr>
        <p:txBody>
          <a:bodyPr wrap="square" lIns="0" tIns="0" rIns="0" bIns="0" rtlCol="0"/>
          <a:lstStyle/>
          <a:p>
            <a:endParaRPr/>
          </a:p>
        </p:txBody>
      </p:sp>
      <p:sp>
        <p:nvSpPr>
          <p:cNvPr id="3" name="object 3"/>
          <p:cNvSpPr/>
          <p:nvPr/>
        </p:nvSpPr>
        <p:spPr>
          <a:xfrm>
            <a:off x="0" y="6499859"/>
            <a:ext cx="201295" cy="358140"/>
          </a:xfrm>
          <a:custGeom>
            <a:avLst/>
            <a:gdLst/>
            <a:ahLst/>
            <a:cxnLst/>
            <a:rect l="l" t="t" r="r" b="b"/>
            <a:pathLst>
              <a:path w="201295" h="358140">
                <a:moveTo>
                  <a:pt x="201168" y="187185"/>
                </a:moveTo>
                <a:lnTo>
                  <a:pt x="154508" y="187185"/>
                </a:lnTo>
                <a:lnTo>
                  <a:pt x="152908" y="177228"/>
                </a:lnTo>
                <a:lnTo>
                  <a:pt x="150609" y="167411"/>
                </a:lnTo>
                <a:lnTo>
                  <a:pt x="147701" y="157695"/>
                </a:lnTo>
                <a:lnTo>
                  <a:pt x="144310" y="148031"/>
                </a:lnTo>
                <a:lnTo>
                  <a:pt x="184543" y="124968"/>
                </a:lnTo>
                <a:lnTo>
                  <a:pt x="155041" y="74549"/>
                </a:lnTo>
                <a:lnTo>
                  <a:pt x="115341" y="97612"/>
                </a:lnTo>
                <a:lnTo>
                  <a:pt x="108788" y="90093"/>
                </a:lnTo>
                <a:lnTo>
                  <a:pt x="101930" y="82804"/>
                </a:lnTo>
                <a:lnTo>
                  <a:pt x="94678" y="75831"/>
                </a:lnTo>
                <a:lnTo>
                  <a:pt x="86918" y="69189"/>
                </a:lnTo>
                <a:lnTo>
                  <a:pt x="109435" y="29502"/>
                </a:lnTo>
                <a:lnTo>
                  <a:pt x="59550" y="0"/>
                </a:lnTo>
                <a:lnTo>
                  <a:pt x="36487" y="40220"/>
                </a:lnTo>
                <a:lnTo>
                  <a:pt x="0" y="30226"/>
                </a:lnTo>
                <a:lnTo>
                  <a:pt x="0" y="91732"/>
                </a:lnTo>
                <a:lnTo>
                  <a:pt x="19062" y="95618"/>
                </a:lnTo>
                <a:lnTo>
                  <a:pt x="51231" y="115303"/>
                </a:lnTo>
                <a:lnTo>
                  <a:pt x="76428" y="143154"/>
                </a:lnTo>
                <a:lnTo>
                  <a:pt x="92837" y="177380"/>
                </a:lnTo>
                <a:lnTo>
                  <a:pt x="98717" y="216141"/>
                </a:lnTo>
                <a:lnTo>
                  <a:pt x="92837" y="255117"/>
                </a:lnTo>
                <a:lnTo>
                  <a:pt x="76428" y="289382"/>
                </a:lnTo>
                <a:lnTo>
                  <a:pt x="51231" y="317182"/>
                </a:lnTo>
                <a:lnTo>
                  <a:pt x="19062" y="336753"/>
                </a:lnTo>
                <a:lnTo>
                  <a:pt x="0" y="340614"/>
                </a:lnTo>
                <a:lnTo>
                  <a:pt x="0" y="352044"/>
                </a:lnTo>
                <a:lnTo>
                  <a:pt x="97536" y="352044"/>
                </a:lnTo>
                <a:lnTo>
                  <a:pt x="98298" y="352044"/>
                </a:lnTo>
                <a:lnTo>
                  <a:pt x="144780" y="352044"/>
                </a:lnTo>
                <a:lnTo>
                  <a:pt x="114731" y="335305"/>
                </a:lnTo>
                <a:lnTo>
                  <a:pt x="115341" y="334683"/>
                </a:lnTo>
                <a:lnTo>
                  <a:pt x="145237" y="352044"/>
                </a:lnTo>
                <a:lnTo>
                  <a:pt x="144780" y="352044"/>
                </a:lnTo>
                <a:lnTo>
                  <a:pt x="155016" y="358140"/>
                </a:lnTo>
                <a:lnTo>
                  <a:pt x="158496" y="352044"/>
                </a:lnTo>
                <a:lnTo>
                  <a:pt x="158369" y="352044"/>
                </a:lnTo>
                <a:lnTo>
                  <a:pt x="184543" y="307327"/>
                </a:lnTo>
                <a:lnTo>
                  <a:pt x="144310" y="284797"/>
                </a:lnTo>
                <a:lnTo>
                  <a:pt x="147701" y="275361"/>
                </a:lnTo>
                <a:lnTo>
                  <a:pt x="150609" y="265633"/>
                </a:lnTo>
                <a:lnTo>
                  <a:pt x="152908" y="255689"/>
                </a:lnTo>
                <a:lnTo>
                  <a:pt x="154508" y="245656"/>
                </a:lnTo>
                <a:lnTo>
                  <a:pt x="201168" y="245656"/>
                </a:lnTo>
                <a:lnTo>
                  <a:pt x="201168" y="187185"/>
                </a:lnTo>
                <a:close/>
              </a:path>
            </a:pathLst>
          </a:custGeom>
          <a:solidFill>
            <a:srgbClr val="755DD9">
              <a:alpha val="65097"/>
            </a:srgbClr>
          </a:solidFill>
        </p:spPr>
        <p:txBody>
          <a:bodyPr wrap="square" lIns="0" tIns="0" rIns="0" bIns="0" rtlCol="0"/>
          <a:lstStyle/>
          <a:p>
            <a:endParaRPr/>
          </a:p>
        </p:txBody>
      </p:sp>
      <p:sp>
        <p:nvSpPr>
          <p:cNvPr id="4" name="object 4"/>
          <p:cNvSpPr/>
          <p:nvPr/>
        </p:nvSpPr>
        <p:spPr>
          <a:xfrm>
            <a:off x="0" y="0"/>
            <a:ext cx="2772156" cy="6434328"/>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2743200" y="457200"/>
            <a:ext cx="4495799" cy="1121461"/>
          </a:xfrm>
          <a:prstGeom prst="rect">
            <a:avLst/>
          </a:prstGeom>
        </p:spPr>
        <p:txBody>
          <a:bodyPr vert="horz" wrap="square" lIns="0" tIns="13335" rIns="0" bIns="0" rtlCol="0">
            <a:spAutoFit/>
          </a:bodyPr>
          <a:lstStyle/>
          <a:p>
            <a:pPr marL="12700">
              <a:lnSpc>
                <a:spcPct val="100000"/>
              </a:lnSpc>
              <a:spcBef>
                <a:spcPts val="105"/>
              </a:spcBef>
            </a:pPr>
            <a:r>
              <a:rPr lang="en-US" sz="3600" spc="-175" dirty="0" smtClean="0"/>
              <a:t>Give Equal Importance ALL </a:t>
            </a:r>
            <a:r>
              <a:rPr sz="3600" spc="-175" dirty="0" smtClean="0"/>
              <a:t>Course</a:t>
            </a:r>
            <a:r>
              <a:rPr sz="3600" spc="-409" dirty="0" smtClean="0"/>
              <a:t> </a:t>
            </a:r>
            <a:r>
              <a:rPr sz="3600" spc="-275" dirty="0"/>
              <a:t>Types</a:t>
            </a:r>
          </a:p>
        </p:txBody>
      </p:sp>
      <p:sp>
        <p:nvSpPr>
          <p:cNvPr id="6" name="object 6"/>
          <p:cNvSpPr txBox="1"/>
          <p:nvPr/>
        </p:nvSpPr>
        <p:spPr>
          <a:xfrm>
            <a:off x="3090798" y="2019680"/>
            <a:ext cx="3386202" cy="2063750"/>
          </a:xfrm>
          <a:prstGeom prst="rect">
            <a:avLst/>
          </a:prstGeom>
        </p:spPr>
        <p:txBody>
          <a:bodyPr vert="horz" wrap="square" lIns="0" tIns="12700" rIns="0" bIns="0" rtlCol="0">
            <a:spAutoFit/>
          </a:bodyPr>
          <a:lstStyle/>
          <a:p>
            <a:pPr marL="306705" indent="-294640">
              <a:lnSpc>
                <a:spcPct val="100000"/>
              </a:lnSpc>
              <a:spcBef>
                <a:spcPts val="100"/>
              </a:spcBef>
              <a:buSzPct val="98484"/>
              <a:buFont typeface="Arial"/>
              <a:buChar char="•"/>
              <a:tabLst>
                <a:tab pos="307340" algn="l"/>
              </a:tabLst>
            </a:pPr>
            <a:r>
              <a:rPr sz="6600" spc="-5" dirty="0">
                <a:solidFill>
                  <a:srgbClr val="341833"/>
                </a:solidFill>
                <a:latin typeface="Carlito"/>
                <a:cs typeface="Carlito"/>
              </a:rPr>
              <a:t>Theo</a:t>
            </a:r>
            <a:r>
              <a:rPr sz="6600" spc="35" dirty="0">
                <a:solidFill>
                  <a:srgbClr val="341833"/>
                </a:solidFill>
                <a:latin typeface="Carlito"/>
                <a:cs typeface="Carlito"/>
              </a:rPr>
              <a:t>r</a:t>
            </a:r>
            <a:r>
              <a:rPr sz="6600" dirty="0">
                <a:solidFill>
                  <a:srgbClr val="341833"/>
                </a:solidFill>
                <a:latin typeface="Carlito"/>
                <a:cs typeface="Carlito"/>
              </a:rPr>
              <a:t>y</a:t>
            </a:r>
            <a:endParaRPr sz="6600" dirty="0">
              <a:latin typeface="Carlito"/>
              <a:cs typeface="Carlito"/>
            </a:endParaRPr>
          </a:p>
          <a:p>
            <a:pPr marL="306705" indent="-294640">
              <a:lnSpc>
                <a:spcPct val="100000"/>
              </a:lnSpc>
              <a:spcBef>
                <a:spcPts val="204"/>
              </a:spcBef>
              <a:buSzPct val="98484"/>
              <a:buFont typeface="Arial"/>
              <a:buChar char="•"/>
              <a:tabLst>
                <a:tab pos="307340" algn="l"/>
              </a:tabLst>
            </a:pPr>
            <a:r>
              <a:rPr sz="6600" spc="-5" dirty="0">
                <a:solidFill>
                  <a:srgbClr val="341833"/>
                </a:solidFill>
                <a:latin typeface="Carlito"/>
                <a:cs typeface="Carlito"/>
              </a:rPr>
              <a:t>Lab</a:t>
            </a:r>
            <a:endParaRPr sz="6600" dirty="0">
              <a:latin typeface="Carlito"/>
              <a:cs typeface="Carlito"/>
            </a:endParaRPr>
          </a:p>
        </p:txBody>
      </p:sp>
      <p:sp>
        <p:nvSpPr>
          <p:cNvPr id="7" name="object 7"/>
          <p:cNvSpPr/>
          <p:nvPr/>
        </p:nvSpPr>
        <p:spPr>
          <a:xfrm>
            <a:off x="7616952" y="365759"/>
            <a:ext cx="4140707" cy="275996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423659" y="3561588"/>
            <a:ext cx="5333999" cy="282244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f it doesn't challenge you, it won't change you. | Inspirational wall  quotes, Words, Life quotes to live by"/>
          <p:cNvPicPr>
            <a:picLocks noChangeAspect="1" noChangeArrowheads="1"/>
          </p:cNvPicPr>
          <p:nvPr/>
        </p:nvPicPr>
        <p:blipFill>
          <a:blip r:embed="rId2" cstate="print"/>
          <a:srcRect/>
          <a:stretch>
            <a:fillRect/>
          </a:stretch>
        </p:blipFill>
        <p:spPr bwMode="auto">
          <a:xfrm>
            <a:off x="232611" y="1143000"/>
            <a:ext cx="11674642" cy="5410200"/>
          </a:xfrm>
          <a:prstGeom prst="rect">
            <a:avLst/>
          </a:prstGeom>
          <a:noFill/>
        </p:spPr>
      </p:pic>
      <p:sp>
        <p:nvSpPr>
          <p:cNvPr id="3" name="TextBox 2"/>
          <p:cNvSpPr txBox="1"/>
          <p:nvPr/>
        </p:nvSpPr>
        <p:spPr>
          <a:xfrm>
            <a:off x="3124200" y="76200"/>
            <a:ext cx="4219425" cy="923330"/>
          </a:xfrm>
          <a:prstGeom prst="rect">
            <a:avLst/>
          </a:prstGeom>
          <a:noFill/>
        </p:spPr>
        <p:txBody>
          <a:bodyPr wrap="none" rtlCol="0">
            <a:spAutoFit/>
          </a:bodyPr>
          <a:lstStyle/>
          <a:p>
            <a:r>
              <a:rPr lang="en-US" sz="5400" dirty="0" smtClean="0">
                <a:solidFill>
                  <a:srgbClr val="FF0000"/>
                </a:solidFill>
              </a:rPr>
              <a:t>Decision No. 7</a:t>
            </a:r>
            <a:endParaRPr lang="en-US" sz="5400"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700"/>
            <a:ext cx="2612136" cy="39717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581260" y="2850133"/>
            <a:ext cx="2607843" cy="397601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592829" y="1171448"/>
            <a:ext cx="4972050" cy="1366520"/>
          </a:xfrm>
          <a:prstGeom prst="rect">
            <a:avLst/>
          </a:prstGeom>
        </p:spPr>
        <p:txBody>
          <a:bodyPr vert="horz" wrap="square" lIns="0" tIns="12065" rIns="0" bIns="0" rtlCol="0">
            <a:spAutoFit/>
          </a:bodyPr>
          <a:lstStyle/>
          <a:p>
            <a:pPr marL="12700">
              <a:lnSpc>
                <a:spcPct val="100000"/>
              </a:lnSpc>
              <a:spcBef>
                <a:spcPts val="95"/>
              </a:spcBef>
            </a:pPr>
            <a:r>
              <a:rPr sz="8800" spc="-20" dirty="0">
                <a:solidFill>
                  <a:srgbClr val="FF0000"/>
                </a:solidFill>
                <a:latin typeface="Times New Roman"/>
                <a:cs typeface="Times New Roman"/>
              </a:rPr>
              <a:t>Challenges</a:t>
            </a:r>
            <a:endParaRPr sz="8800">
              <a:latin typeface="Times New Roman"/>
              <a:cs typeface="Times New Roman"/>
            </a:endParaRPr>
          </a:p>
        </p:txBody>
      </p:sp>
      <p:sp>
        <p:nvSpPr>
          <p:cNvPr id="5" name="object 5"/>
          <p:cNvSpPr/>
          <p:nvPr/>
        </p:nvSpPr>
        <p:spPr>
          <a:xfrm>
            <a:off x="2356104" y="2763011"/>
            <a:ext cx="7144511" cy="359968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1000" y="1676400"/>
            <a:ext cx="11810999" cy="5181597"/>
          </a:xfrm>
          <a:prstGeom prst="rect">
            <a:avLst/>
          </a:prstGeom>
          <a:blipFill>
            <a:blip r:embed="rId2" cstate="print"/>
            <a:stretch>
              <a:fillRect/>
            </a:stretch>
          </a:blipFill>
        </p:spPr>
        <p:txBody>
          <a:bodyPr wrap="square" lIns="0" tIns="0" rIns="0" bIns="0" rtlCol="0"/>
          <a:lstStyle/>
          <a:p>
            <a:endParaRPr/>
          </a:p>
        </p:txBody>
      </p:sp>
      <p:sp>
        <p:nvSpPr>
          <p:cNvPr id="3" name="TextBox 2"/>
          <p:cNvSpPr txBox="1"/>
          <p:nvPr/>
        </p:nvSpPr>
        <p:spPr>
          <a:xfrm>
            <a:off x="3124200" y="76200"/>
            <a:ext cx="4219425" cy="923330"/>
          </a:xfrm>
          <a:prstGeom prst="rect">
            <a:avLst/>
          </a:prstGeom>
          <a:noFill/>
        </p:spPr>
        <p:txBody>
          <a:bodyPr wrap="none" rtlCol="0">
            <a:spAutoFit/>
          </a:bodyPr>
          <a:lstStyle/>
          <a:p>
            <a:r>
              <a:rPr lang="en-US" sz="5400" dirty="0" smtClean="0">
                <a:solidFill>
                  <a:srgbClr val="FF0000"/>
                </a:solidFill>
              </a:rPr>
              <a:t>Decision No. 8</a:t>
            </a:r>
            <a:endParaRPr lang="en-US" sz="5400" dirty="0">
              <a:solidFill>
                <a:srgbClr val="FF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700"/>
            <a:ext cx="2612136" cy="39717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581260" y="2850133"/>
            <a:ext cx="2607843" cy="397601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05073" y="609676"/>
            <a:ext cx="3151505" cy="697230"/>
          </a:xfrm>
          <a:prstGeom prst="rect">
            <a:avLst/>
          </a:prstGeom>
        </p:spPr>
        <p:txBody>
          <a:bodyPr vert="horz" wrap="square" lIns="0" tIns="13335" rIns="0" bIns="0" rtlCol="0">
            <a:spAutoFit/>
          </a:bodyPr>
          <a:lstStyle/>
          <a:p>
            <a:pPr marL="12700">
              <a:lnSpc>
                <a:spcPct val="100000"/>
              </a:lnSpc>
              <a:spcBef>
                <a:spcPts val="105"/>
              </a:spcBef>
            </a:pPr>
            <a:r>
              <a:rPr spc="-229" dirty="0"/>
              <a:t>S</a:t>
            </a:r>
            <a:r>
              <a:rPr spc="-254" dirty="0"/>
              <a:t>t</a:t>
            </a:r>
            <a:r>
              <a:rPr spc="-275" dirty="0"/>
              <a:t>ac</a:t>
            </a:r>
            <a:r>
              <a:rPr spc="-434" dirty="0"/>
              <a:t>k</a:t>
            </a:r>
            <a:r>
              <a:rPr spc="-95" dirty="0"/>
              <a:t>o</a:t>
            </a:r>
            <a:r>
              <a:rPr spc="-275" dirty="0"/>
              <a:t>v</a:t>
            </a:r>
            <a:r>
              <a:rPr spc="-215" dirty="0"/>
              <a:t>erfl</a:t>
            </a:r>
            <a:r>
              <a:rPr spc="-310" dirty="0"/>
              <a:t>o</a:t>
            </a:r>
            <a:r>
              <a:rPr spc="-200" dirty="0"/>
              <a:t>w</a:t>
            </a:r>
          </a:p>
        </p:txBody>
      </p:sp>
      <p:sp>
        <p:nvSpPr>
          <p:cNvPr id="5" name="object 5"/>
          <p:cNvSpPr txBox="1"/>
          <p:nvPr/>
        </p:nvSpPr>
        <p:spPr>
          <a:xfrm>
            <a:off x="3004820" y="2164364"/>
            <a:ext cx="3761104" cy="1158240"/>
          </a:xfrm>
          <a:prstGeom prst="rect">
            <a:avLst/>
          </a:prstGeom>
        </p:spPr>
        <p:txBody>
          <a:bodyPr vert="horz" wrap="square" lIns="0" tIns="52069" rIns="0" bIns="0" rtlCol="0">
            <a:spAutoFit/>
          </a:bodyPr>
          <a:lstStyle/>
          <a:p>
            <a:pPr marL="241300" indent="-228600">
              <a:lnSpc>
                <a:spcPct val="100000"/>
              </a:lnSpc>
              <a:spcBef>
                <a:spcPts val="409"/>
              </a:spcBef>
              <a:buFont typeface="Arial"/>
              <a:buChar char="•"/>
              <a:tabLst>
                <a:tab pos="241300" algn="l"/>
              </a:tabLst>
            </a:pPr>
            <a:r>
              <a:rPr sz="2800" spc="-10" dirty="0">
                <a:solidFill>
                  <a:srgbClr val="341833"/>
                </a:solidFill>
                <a:latin typeface="Carlito"/>
                <a:cs typeface="Carlito"/>
              </a:rPr>
              <a:t>Question Answering</a:t>
            </a:r>
            <a:r>
              <a:rPr sz="2800" spc="20" dirty="0">
                <a:solidFill>
                  <a:srgbClr val="341833"/>
                </a:solidFill>
                <a:latin typeface="Carlito"/>
                <a:cs typeface="Carlito"/>
              </a:rPr>
              <a:t> </a:t>
            </a:r>
            <a:r>
              <a:rPr sz="2800" spc="-15" dirty="0">
                <a:solidFill>
                  <a:srgbClr val="341833"/>
                </a:solidFill>
                <a:latin typeface="Carlito"/>
                <a:cs typeface="Carlito"/>
              </a:rPr>
              <a:t>site</a:t>
            </a:r>
            <a:endParaRPr sz="2800">
              <a:latin typeface="Carlito"/>
              <a:cs typeface="Carlito"/>
            </a:endParaRPr>
          </a:p>
          <a:p>
            <a:pPr marL="241300" indent="-228600">
              <a:lnSpc>
                <a:spcPct val="100000"/>
              </a:lnSpc>
              <a:spcBef>
                <a:spcPts val="450"/>
              </a:spcBef>
              <a:buFont typeface="Arial"/>
              <a:buChar char="•"/>
              <a:tabLst>
                <a:tab pos="241300" algn="l"/>
              </a:tabLst>
            </a:pPr>
            <a:r>
              <a:rPr sz="4000" b="1" spc="-25" dirty="0">
                <a:solidFill>
                  <a:srgbClr val="00AF50"/>
                </a:solidFill>
                <a:latin typeface="Carlito"/>
                <a:cs typeface="Carlito"/>
              </a:rPr>
              <a:t>Point</a:t>
            </a:r>
            <a:r>
              <a:rPr sz="4000" b="1" spc="-275" dirty="0">
                <a:solidFill>
                  <a:srgbClr val="00AF50"/>
                </a:solidFill>
                <a:latin typeface="Carlito"/>
                <a:cs typeface="Carlito"/>
              </a:rPr>
              <a:t> </a:t>
            </a:r>
            <a:r>
              <a:rPr sz="2800" spc="-15" dirty="0">
                <a:solidFill>
                  <a:srgbClr val="341833"/>
                </a:solidFill>
                <a:latin typeface="Carlito"/>
                <a:cs typeface="Carlito"/>
              </a:rPr>
              <a:t>structure</a:t>
            </a:r>
            <a:endParaRPr sz="2800">
              <a:latin typeface="Carlito"/>
              <a:cs typeface="Carlito"/>
            </a:endParaRPr>
          </a:p>
        </p:txBody>
      </p:sp>
      <p:sp>
        <p:nvSpPr>
          <p:cNvPr id="6" name="object 6"/>
          <p:cNvSpPr/>
          <p:nvPr/>
        </p:nvSpPr>
        <p:spPr>
          <a:xfrm>
            <a:off x="1720595" y="4572000"/>
            <a:ext cx="7217664" cy="1892808"/>
          </a:xfrm>
          <a:prstGeom prst="rect">
            <a:avLst/>
          </a:prstGeom>
          <a:blipFill>
            <a:blip r:embed="rId4" cstate="print"/>
            <a:stretch>
              <a:fillRect/>
            </a:stretch>
          </a:blipFill>
        </p:spPr>
        <p:txBody>
          <a:bodyPr wrap="square" lIns="0" tIns="0" rIns="0" bIns="0" rtlCol="0"/>
          <a:lstStyle/>
          <a:p>
            <a:endParaRPr/>
          </a:p>
        </p:txBody>
      </p:sp>
      <p:sp>
        <p:nvSpPr>
          <p:cNvPr id="7" name="TextBox 6"/>
          <p:cNvSpPr txBox="1"/>
          <p:nvPr/>
        </p:nvSpPr>
        <p:spPr>
          <a:xfrm>
            <a:off x="4495800" y="0"/>
            <a:ext cx="6212535" cy="923330"/>
          </a:xfrm>
          <a:prstGeom prst="rect">
            <a:avLst/>
          </a:prstGeom>
          <a:noFill/>
        </p:spPr>
        <p:txBody>
          <a:bodyPr wrap="none" rtlCol="0">
            <a:spAutoFit/>
          </a:bodyPr>
          <a:lstStyle/>
          <a:p>
            <a:r>
              <a:rPr lang="en-US" sz="5400" dirty="0" smtClean="0">
                <a:solidFill>
                  <a:srgbClr val="FF0000"/>
                </a:solidFill>
              </a:rPr>
              <a:t>Decision No. 8 Cont’d</a:t>
            </a:r>
            <a:endParaRPr lang="en-US" sz="5400" dirty="0">
              <a:solidFill>
                <a:srgbClr val="FF000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700"/>
            <a:ext cx="2612136" cy="39717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581260" y="2850133"/>
            <a:ext cx="2607843" cy="397601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05073" y="609676"/>
            <a:ext cx="1555115" cy="697230"/>
          </a:xfrm>
          <a:prstGeom prst="rect">
            <a:avLst/>
          </a:prstGeom>
        </p:spPr>
        <p:txBody>
          <a:bodyPr vert="horz" wrap="square" lIns="0" tIns="13335" rIns="0" bIns="0" rtlCol="0">
            <a:spAutoFit/>
          </a:bodyPr>
          <a:lstStyle/>
          <a:p>
            <a:pPr marL="12700">
              <a:lnSpc>
                <a:spcPct val="100000"/>
              </a:lnSpc>
              <a:spcBef>
                <a:spcPts val="105"/>
              </a:spcBef>
            </a:pPr>
            <a:r>
              <a:rPr spc="-204" dirty="0"/>
              <a:t>Github</a:t>
            </a:r>
          </a:p>
        </p:txBody>
      </p:sp>
      <p:sp>
        <p:nvSpPr>
          <p:cNvPr id="5" name="object 5"/>
          <p:cNvSpPr txBox="1"/>
          <p:nvPr/>
        </p:nvSpPr>
        <p:spPr>
          <a:xfrm>
            <a:off x="3004820" y="1572158"/>
            <a:ext cx="5072380" cy="1560830"/>
          </a:xfrm>
          <a:prstGeom prst="rect">
            <a:avLst/>
          </a:prstGeom>
        </p:spPr>
        <p:txBody>
          <a:bodyPr vert="horz" wrap="square" lIns="0" tIns="98425" rIns="0" bIns="0" rtlCol="0">
            <a:spAutoFit/>
          </a:bodyPr>
          <a:lstStyle/>
          <a:p>
            <a:pPr marL="241300" indent="-228600">
              <a:lnSpc>
                <a:spcPct val="100000"/>
              </a:lnSpc>
              <a:spcBef>
                <a:spcPts val="775"/>
              </a:spcBef>
              <a:buFont typeface="Arial"/>
              <a:buChar char="•"/>
              <a:tabLst>
                <a:tab pos="241300" algn="l"/>
              </a:tabLst>
            </a:pPr>
            <a:r>
              <a:rPr sz="2800" spc="-10" dirty="0">
                <a:solidFill>
                  <a:srgbClr val="341833"/>
                </a:solidFill>
                <a:latin typeface="Carlito"/>
                <a:cs typeface="Carlito"/>
              </a:rPr>
              <a:t>Code </a:t>
            </a:r>
            <a:r>
              <a:rPr sz="2800" spc="-5" dirty="0">
                <a:solidFill>
                  <a:srgbClr val="341833"/>
                </a:solidFill>
                <a:latin typeface="Carlito"/>
                <a:cs typeface="Carlito"/>
              </a:rPr>
              <a:t>/ </a:t>
            </a:r>
            <a:r>
              <a:rPr sz="2800" spc="-10" dirty="0">
                <a:solidFill>
                  <a:srgbClr val="341833"/>
                </a:solidFill>
                <a:latin typeface="Carlito"/>
                <a:cs typeface="Carlito"/>
              </a:rPr>
              <a:t>Project sharing</a:t>
            </a:r>
            <a:r>
              <a:rPr sz="2800" spc="25" dirty="0">
                <a:solidFill>
                  <a:srgbClr val="341833"/>
                </a:solidFill>
                <a:latin typeface="Carlito"/>
                <a:cs typeface="Carlito"/>
              </a:rPr>
              <a:t> </a:t>
            </a:r>
            <a:r>
              <a:rPr sz="2800" spc="-15" dirty="0">
                <a:solidFill>
                  <a:srgbClr val="341833"/>
                </a:solidFill>
                <a:latin typeface="Carlito"/>
                <a:cs typeface="Carlito"/>
              </a:rPr>
              <a:t>site</a:t>
            </a:r>
            <a:endParaRPr sz="2800">
              <a:latin typeface="Carlito"/>
              <a:cs typeface="Carlito"/>
            </a:endParaRPr>
          </a:p>
          <a:p>
            <a:pPr marL="241300" indent="-228600">
              <a:lnSpc>
                <a:spcPct val="100000"/>
              </a:lnSpc>
              <a:spcBef>
                <a:spcPts val="675"/>
              </a:spcBef>
              <a:buFont typeface="Arial"/>
              <a:buChar char="•"/>
              <a:tabLst>
                <a:tab pos="241300" algn="l"/>
              </a:tabLst>
            </a:pPr>
            <a:r>
              <a:rPr sz="2800" spc="-10" dirty="0">
                <a:solidFill>
                  <a:srgbClr val="341833"/>
                </a:solidFill>
                <a:latin typeface="Carlito"/>
                <a:cs typeface="Carlito"/>
              </a:rPr>
              <a:t>Collaboration</a:t>
            </a:r>
            <a:endParaRPr sz="2800">
              <a:latin typeface="Carlito"/>
              <a:cs typeface="Carlito"/>
            </a:endParaRPr>
          </a:p>
          <a:p>
            <a:pPr marL="241300" indent="-228600">
              <a:lnSpc>
                <a:spcPct val="100000"/>
              </a:lnSpc>
              <a:spcBef>
                <a:spcPts val="660"/>
              </a:spcBef>
              <a:buFont typeface="Arial"/>
              <a:buChar char="•"/>
              <a:tabLst>
                <a:tab pos="241300" algn="l"/>
              </a:tabLst>
            </a:pPr>
            <a:r>
              <a:rPr sz="2800" spc="-35" dirty="0">
                <a:solidFill>
                  <a:srgbClr val="341833"/>
                </a:solidFill>
                <a:latin typeface="Carlito"/>
                <a:cs typeface="Carlito"/>
              </a:rPr>
              <a:t>Version</a:t>
            </a:r>
            <a:r>
              <a:rPr sz="2800" spc="10" dirty="0">
                <a:solidFill>
                  <a:srgbClr val="341833"/>
                </a:solidFill>
                <a:latin typeface="Carlito"/>
                <a:cs typeface="Carlito"/>
              </a:rPr>
              <a:t> </a:t>
            </a:r>
            <a:r>
              <a:rPr sz="2800" spc="-20" dirty="0">
                <a:solidFill>
                  <a:srgbClr val="341833"/>
                </a:solidFill>
                <a:latin typeface="Carlito"/>
                <a:cs typeface="Carlito"/>
              </a:rPr>
              <a:t>control</a:t>
            </a:r>
            <a:endParaRPr sz="2800">
              <a:latin typeface="Carlito"/>
              <a:cs typeface="Carlito"/>
            </a:endParaRPr>
          </a:p>
        </p:txBody>
      </p:sp>
      <p:sp>
        <p:nvSpPr>
          <p:cNvPr id="6" name="object 6"/>
          <p:cNvSpPr/>
          <p:nvPr/>
        </p:nvSpPr>
        <p:spPr>
          <a:xfrm>
            <a:off x="3717035" y="3648455"/>
            <a:ext cx="4899660" cy="25725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A determination changes everything - Good Morning - SMS Quotes Image"/>
          <p:cNvPicPr>
            <a:picLocks noChangeAspect="1" noChangeArrowheads="1"/>
          </p:cNvPicPr>
          <p:nvPr/>
        </p:nvPicPr>
        <p:blipFill>
          <a:blip r:embed="rId2" cstate="print"/>
          <a:srcRect b="18889"/>
          <a:stretch>
            <a:fillRect/>
          </a:stretch>
        </p:blipFill>
        <p:spPr bwMode="auto">
          <a:xfrm>
            <a:off x="1371600" y="533400"/>
            <a:ext cx="9144000" cy="55626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25979" y="5134355"/>
            <a:ext cx="1775460" cy="1668780"/>
          </a:xfrm>
          <a:custGeom>
            <a:avLst/>
            <a:gdLst/>
            <a:ahLst/>
            <a:cxnLst/>
            <a:rect l="l" t="t" r="r" b="b"/>
            <a:pathLst>
              <a:path w="1775460" h="1668779">
                <a:moveTo>
                  <a:pt x="1442846" y="1185367"/>
                </a:moveTo>
                <a:lnTo>
                  <a:pt x="330834" y="1185367"/>
                </a:lnTo>
                <a:lnTo>
                  <a:pt x="330834" y="1273670"/>
                </a:lnTo>
                <a:lnTo>
                  <a:pt x="333493" y="1319731"/>
                </a:lnTo>
                <a:lnTo>
                  <a:pt x="341270" y="1364236"/>
                </a:lnTo>
                <a:lnTo>
                  <a:pt x="353870" y="1406888"/>
                </a:lnTo>
                <a:lnTo>
                  <a:pt x="370996" y="1447389"/>
                </a:lnTo>
                <a:lnTo>
                  <a:pt x="392351" y="1485443"/>
                </a:lnTo>
                <a:lnTo>
                  <a:pt x="417639" y="1520752"/>
                </a:lnTo>
                <a:lnTo>
                  <a:pt x="446563" y="1553020"/>
                </a:lnTo>
                <a:lnTo>
                  <a:pt x="478827" y="1581949"/>
                </a:lnTo>
                <a:lnTo>
                  <a:pt x="514134" y="1607242"/>
                </a:lnTo>
                <a:lnTo>
                  <a:pt x="552187" y="1628603"/>
                </a:lnTo>
                <a:lnTo>
                  <a:pt x="592690" y="1645734"/>
                </a:lnTo>
                <a:lnTo>
                  <a:pt x="635346" y="1658338"/>
                </a:lnTo>
                <a:lnTo>
                  <a:pt x="679859" y="1666119"/>
                </a:lnTo>
                <a:lnTo>
                  <a:pt x="725932" y="1668778"/>
                </a:lnTo>
                <a:lnTo>
                  <a:pt x="1047876" y="1668778"/>
                </a:lnTo>
                <a:lnTo>
                  <a:pt x="1093948" y="1666119"/>
                </a:lnTo>
                <a:lnTo>
                  <a:pt x="1138455" y="1658338"/>
                </a:lnTo>
                <a:lnTo>
                  <a:pt x="1181103" y="1645734"/>
                </a:lnTo>
                <a:lnTo>
                  <a:pt x="1221596" y="1628603"/>
                </a:lnTo>
                <a:lnTo>
                  <a:pt x="1259637" y="1607242"/>
                </a:lnTo>
                <a:lnTo>
                  <a:pt x="1294931" y="1581949"/>
                </a:lnTo>
                <a:lnTo>
                  <a:pt x="1327181" y="1553020"/>
                </a:lnTo>
                <a:lnTo>
                  <a:pt x="1356092" y="1520752"/>
                </a:lnTo>
                <a:lnTo>
                  <a:pt x="1381367" y="1485443"/>
                </a:lnTo>
                <a:lnTo>
                  <a:pt x="1402710" y="1447389"/>
                </a:lnTo>
                <a:lnTo>
                  <a:pt x="1419826" y="1406888"/>
                </a:lnTo>
                <a:lnTo>
                  <a:pt x="1432418" y="1364236"/>
                </a:lnTo>
                <a:lnTo>
                  <a:pt x="1440190" y="1319731"/>
                </a:lnTo>
                <a:lnTo>
                  <a:pt x="1442846" y="1273670"/>
                </a:lnTo>
                <a:lnTo>
                  <a:pt x="1442846" y="1185367"/>
                </a:lnTo>
                <a:close/>
              </a:path>
              <a:path w="1775460" h="1668779">
                <a:moveTo>
                  <a:pt x="1622679" y="786358"/>
                </a:moveTo>
                <a:lnTo>
                  <a:pt x="152781" y="786358"/>
                </a:lnTo>
                <a:lnTo>
                  <a:pt x="104412" y="794164"/>
                </a:lnTo>
                <a:lnTo>
                  <a:pt x="62462" y="815895"/>
                </a:lnTo>
                <a:lnTo>
                  <a:pt x="29419" y="849018"/>
                </a:lnTo>
                <a:lnTo>
                  <a:pt x="7769" y="891003"/>
                </a:lnTo>
                <a:lnTo>
                  <a:pt x="0" y="939317"/>
                </a:lnTo>
                <a:lnTo>
                  <a:pt x="7769" y="987445"/>
                </a:lnTo>
                <a:lnTo>
                  <a:pt x="29419" y="1029317"/>
                </a:lnTo>
                <a:lnTo>
                  <a:pt x="62462" y="1062382"/>
                </a:lnTo>
                <a:lnTo>
                  <a:pt x="104412" y="1084092"/>
                </a:lnTo>
                <a:lnTo>
                  <a:pt x="152781" y="1091895"/>
                </a:lnTo>
                <a:lnTo>
                  <a:pt x="1622679" y="1091895"/>
                </a:lnTo>
                <a:lnTo>
                  <a:pt x="1671047" y="1084092"/>
                </a:lnTo>
                <a:lnTo>
                  <a:pt x="1712997" y="1062382"/>
                </a:lnTo>
                <a:lnTo>
                  <a:pt x="1746040" y="1029317"/>
                </a:lnTo>
                <a:lnTo>
                  <a:pt x="1767690" y="987445"/>
                </a:lnTo>
                <a:lnTo>
                  <a:pt x="1775459" y="939317"/>
                </a:lnTo>
                <a:lnTo>
                  <a:pt x="1767690" y="891003"/>
                </a:lnTo>
                <a:lnTo>
                  <a:pt x="1746040" y="849018"/>
                </a:lnTo>
                <a:lnTo>
                  <a:pt x="1712997" y="815895"/>
                </a:lnTo>
                <a:lnTo>
                  <a:pt x="1671047" y="794164"/>
                </a:lnTo>
                <a:lnTo>
                  <a:pt x="1622679" y="786358"/>
                </a:lnTo>
                <a:close/>
              </a:path>
              <a:path w="1775460" h="1668779">
                <a:moveTo>
                  <a:pt x="1622679" y="393954"/>
                </a:moveTo>
                <a:lnTo>
                  <a:pt x="152781" y="393954"/>
                </a:lnTo>
                <a:lnTo>
                  <a:pt x="104412" y="401732"/>
                </a:lnTo>
                <a:lnTo>
                  <a:pt x="62462" y="423387"/>
                </a:lnTo>
                <a:lnTo>
                  <a:pt x="29419" y="456397"/>
                </a:lnTo>
                <a:lnTo>
                  <a:pt x="7769" y="498239"/>
                </a:lnTo>
                <a:lnTo>
                  <a:pt x="0" y="546392"/>
                </a:lnTo>
                <a:lnTo>
                  <a:pt x="7769" y="594764"/>
                </a:lnTo>
                <a:lnTo>
                  <a:pt x="29419" y="636801"/>
                </a:lnTo>
                <a:lnTo>
                  <a:pt x="62462" y="669966"/>
                </a:lnTo>
                <a:lnTo>
                  <a:pt x="104412" y="691725"/>
                </a:lnTo>
                <a:lnTo>
                  <a:pt x="152781" y="699541"/>
                </a:lnTo>
                <a:lnTo>
                  <a:pt x="1622679" y="699541"/>
                </a:lnTo>
                <a:lnTo>
                  <a:pt x="1671047" y="691725"/>
                </a:lnTo>
                <a:lnTo>
                  <a:pt x="1712997" y="669966"/>
                </a:lnTo>
                <a:lnTo>
                  <a:pt x="1746040" y="636801"/>
                </a:lnTo>
                <a:lnTo>
                  <a:pt x="1767690" y="594764"/>
                </a:lnTo>
                <a:lnTo>
                  <a:pt x="1775459" y="546392"/>
                </a:lnTo>
                <a:lnTo>
                  <a:pt x="1767690" y="498239"/>
                </a:lnTo>
                <a:lnTo>
                  <a:pt x="1746040" y="456397"/>
                </a:lnTo>
                <a:lnTo>
                  <a:pt x="1712997" y="423387"/>
                </a:lnTo>
                <a:lnTo>
                  <a:pt x="1671047" y="401732"/>
                </a:lnTo>
                <a:lnTo>
                  <a:pt x="1622679" y="393954"/>
                </a:lnTo>
                <a:close/>
              </a:path>
              <a:path w="1775460" h="1668779">
                <a:moveTo>
                  <a:pt x="1622679" y="0"/>
                </a:moveTo>
                <a:lnTo>
                  <a:pt x="152781" y="0"/>
                </a:lnTo>
                <a:lnTo>
                  <a:pt x="104412" y="7821"/>
                </a:lnTo>
                <a:lnTo>
                  <a:pt x="62462" y="29589"/>
                </a:lnTo>
                <a:lnTo>
                  <a:pt x="29419" y="62764"/>
                </a:lnTo>
                <a:lnTo>
                  <a:pt x="7769" y="104802"/>
                </a:lnTo>
                <a:lnTo>
                  <a:pt x="0" y="153162"/>
                </a:lnTo>
                <a:lnTo>
                  <a:pt x="7769" y="201296"/>
                </a:lnTo>
                <a:lnTo>
                  <a:pt x="29419" y="243126"/>
                </a:lnTo>
                <a:lnTo>
                  <a:pt x="62462" y="276130"/>
                </a:lnTo>
                <a:lnTo>
                  <a:pt x="104412" y="297783"/>
                </a:lnTo>
                <a:lnTo>
                  <a:pt x="152781" y="305562"/>
                </a:lnTo>
                <a:lnTo>
                  <a:pt x="1622679" y="305562"/>
                </a:lnTo>
                <a:lnTo>
                  <a:pt x="1671047" y="297783"/>
                </a:lnTo>
                <a:lnTo>
                  <a:pt x="1712997" y="276130"/>
                </a:lnTo>
                <a:lnTo>
                  <a:pt x="1746040" y="243126"/>
                </a:lnTo>
                <a:lnTo>
                  <a:pt x="1767690" y="201296"/>
                </a:lnTo>
                <a:lnTo>
                  <a:pt x="1775459" y="153162"/>
                </a:lnTo>
                <a:lnTo>
                  <a:pt x="1767690" y="104802"/>
                </a:lnTo>
                <a:lnTo>
                  <a:pt x="1746040" y="62764"/>
                </a:lnTo>
                <a:lnTo>
                  <a:pt x="1712997" y="29589"/>
                </a:lnTo>
                <a:lnTo>
                  <a:pt x="1671047" y="7821"/>
                </a:lnTo>
                <a:lnTo>
                  <a:pt x="1622679" y="0"/>
                </a:lnTo>
                <a:close/>
              </a:path>
            </a:pathLst>
          </a:custGeom>
          <a:solidFill>
            <a:srgbClr val="B661B4"/>
          </a:solidFill>
        </p:spPr>
        <p:txBody>
          <a:bodyPr wrap="square" lIns="0" tIns="0" rIns="0" bIns="0" rtlCol="0"/>
          <a:lstStyle/>
          <a:p>
            <a:endParaRPr/>
          </a:p>
        </p:txBody>
      </p:sp>
      <p:grpSp>
        <p:nvGrpSpPr>
          <p:cNvPr id="3" name="object 3"/>
          <p:cNvGrpSpPr/>
          <p:nvPr/>
        </p:nvGrpSpPr>
        <p:grpSpPr>
          <a:xfrm>
            <a:off x="848867" y="38100"/>
            <a:ext cx="4389120" cy="5061585"/>
            <a:chOff x="848867" y="38100"/>
            <a:chExt cx="4389120" cy="5061585"/>
          </a:xfrm>
        </p:grpSpPr>
        <p:sp>
          <p:nvSpPr>
            <p:cNvPr id="4" name="object 4"/>
            <p:cNvSpPr/>
            <p:nvPr/>
          </p:nvSpPr>
          <p:spPr>
            <a:xfrm>
              <a:off x="3442716" y="2250948"/>
              <a:ext cx="344170" cy="344170"/>
            </a:xfrm>
            <a:custGeom>
              <a:avLst/>
              <a:gdLst/>
              <a:ahLst/>
              <a:cxnLst/>
              <a:rect l="l" t="t" r="r" b="b"/>
              <a:pathLst>
                <a:path w="344170" h="344169">
                  <a:moveTo>
                    <a:pt x="228040" y="311276"/>
                  </a:moveTo>
                  <a:lnTo>
                    <a:pt x="175006" y="311276"/>
                  </a:lnTo>
                  <a:lnTo>
                    <a:pt x="182245" y="344042"/>
                  </a:lnTo>
                  <a:lnTo>
                    <a:pt x="187071" y="342900"/>
                  </a:lnTo>
                  <a:lnTo>
                    <a:pt x="227711" y="334263"/>
                  </a:lnTo>
                  <a:lnTo>
                    <a:pt x="232663" y="333121"/>
                  </a:lnTo>
                  <a:lnTo>
                    <a:pt x="231443" y="327913"/>
                  </a:lnTo>
                  <a:lnTo>
                    <a:pt x="228040" y="311276"/>
                  </a:lnTo>
                  <a:close/>
                </a:path>
                <a:path w="344170" h="344169">
                  <a:moveTo>
                    <a:pt x="303631" y="282701"/>
                  </a:moveTo>
                  <a:lnTo>
                    <a:pt x="87757" y="282701"/>
                  </a:lnTo>
                  <a:lnTo>
                    <a:pt x="93345" y="287147"/>
                  </a:lnTo>
                  <a:lnTo>
                    <a:pt x="99060" y="290956"/>
                  </a:lnTo>
                  <a:lnTo>
                    <a:pt x="105029" y="294004"/>
                  </a:lnTo>
                  <a:lnTo>
                    <a:pt x="96393" y="321055"/>
                  </a:lnTo>
                  <a:lnTo>
                    <a:pt x="94869" y="326009"/>
                  </a:lnTo>
                  <a:lnTo>
                    <a:pt x="99695" y="327913"/>
                  </a:lnTo>
                  <a:lnTo>
                    <a:pt x="138937" y="340232"/>
                  </a:lnTo>
                  <a:lnTo>
                    <a:pt x="144145" y="342138"/>
                  </a:lnTo>
                  <a:lnTo>
                    <a:pt x="145669" y="336930"/>
                  </a:lnTo>
                  <a:lnTo>
                    <a:pt x="154305" y="310134"/>
                  </a:lnTo>
                  <a:lnTo>
                    <a:pt x="227806" y="310134"/>
                  </a:lnTo>
                  <a:lnTo>
                    <a:pt x="225806" y="300354"/>
                  </a:lnTo>
                  <a:lnTo>
                    <a:pt x="232283" y="297688"/>
                  </a:lnTo>
                  <a:lnTo>
                    <a:pt x="238251" y="294766"/>
                  </a:lnTo>
                  <a:lnTo>
                    <a:pt x="244348" y="290956"/>
                  </a:lnTo>
                  <a:lnTo>
                    <a:pt x="294484" y="290956"/>
                  </a:lnTo>
                  <a:lnTo>
                    <a:pt x="303631" y="282701"/>
                  </a:lnTo>
                  <a:close/>
                </a:path>
                <a:path w="344170" h="344169">
                  <a:moveTo>
                    <a:pt x="294484" y="290956"/>
                  </a:moveTo>
                  <a:lnTo>
                    <a:pt x="244348" y="290956"/>
                  </a:lnTo>
                  <a:lnTo>
                    <a:pt x="263144" y="312038"/>
                  </a:lnTo>
                  <a:lnTo>
                    <a:pt x="266826" y="316229"/>
                  </a:lnTo>
                  <a:lnTo>
                    <a:pt x="270637" y="312419"/>
                  </a:lnTo>
                  <a:lnTo>
                    <a:pt x="294484" y="290956"/>
                  </a:lnTo>
                  <a:close/>
                </a:path>
                <a:path w="344170" h="344169">
                  <a:moveTo>
                    <a:pt x="227806" y="310134"/>
                  </a:moveTo>
                  <a:lnTo>
                    <a:pt x="154305" y="310134"/>
                  </a:lnTo>
                  <a:lnTo>
                    <a:pt x="161162" y="311276"/>
                  </a:lnTo>
                  <a:lnTo>
                    <a:pt x="168275" y="311657"/>
                  </a:lnTo>
                  <a:lnTo>
                    <a:pt x="175006" y="311276"/>
                  </a:lnTo>
                  <a:lnTo>
                    <a:pt x="228040" y="311276"/>
                  </a:lnTo>
                  <a:lnTo>
                    <a:pt x="227806" y="310134"/>
                  </a:lnTo>
                  <a:close/>
                </a:path>
                <a:path w="344170" h="344169">
                  <a:moveTo>
                    <a:pt x="160507" y="225805"/>
                  </a:moveTo>
                  <a:lnTo>
                    <a:pt x="43307" y="225805"/>
                  </a:lnTo>
                  <a:lnTo>
                    <a:pt x="46355" y="232282"/>
                  </a:lnTo>
                  <a:lnTo>
                    <a:pt x="49275" y="238632"/>
                  </a:lnTo>
                  <a:lnTo>
                    <a:pt x="53086" y="244348"/>
                  </a:lnTo>
                  <a:lnTo>
                    <a:pt x="32004" y="263525"/>
                  </a:lnTo>
                  <a:lnTo>
                    <a:pt x="27812" y="266826"/>
                  </a:lnTo>
                  <a:lnTo>
                    <a:pt x="31623" y="270637"/>
                  </a:lnTo>
                  <a:lnTo>
                    <a:pt x="59055" y="301498"/>
                  </a:lnTo>
                  <a:lnTo>
                    <a:pt x="62864" y="305307"/>
                  </a:lnTo>
                  <a:lnTo>
                    <a:pt x="87757" y="282701"/>
                  </a:lnTo>
                  <a:lnTo>
                    <a:pt x="303631" y="282701"/>
                  </a:lnTo>
                  <a:lnTo>
                    <a:pt x="305308" y="281177"/>
                  </a:lnTo>
                  <a:lnTo>
                    <a:pt x="301498" y="277367"/>
                  </a:lnTo>
                  <a:lnTo>
                    <a:pt x="283083" y="256286"/>
                  </a:lnTo>
                  <a:lnTo>
                    <a:pt x="287147" y="250698"/>
                  </a:lnTo>
                  <a:lnTo>
                    <a:pt x="290957" y="244728"/>
                  </a:lnTo>
                  <a:lnTo>
                    <a:pt x="294386" y="239013"/>
                  </a:lnTo>
                  <a:lnTo>
                    <a:pt x="329242" y="239013"/>
                  </a:lnTo>
                  <a:lnTo>
                    <a:pt x="332783" y="227964"/>
                  </a:lnTo>
                  <a:lnTo>
                    <a:pt x="169132" y="227964"/>
                  </a:lnTo>
                  <a:lnTo>
                    <a:pt x="160507" y="225805"/>
                  </a:lnTo>
                  <a:close/>
                </a:path>
                <a:path w="344170" h="344169">
                  <a:moveTo>
                    <a:pt x="329242" y="239013"/>
                  </a:moveTo>
                  <a:lnTo>
                    <a:pt x="294386" y="239013"/>
                  </a:lnTo>
                  <a:lnTo>
                    <a:pt x="321056" y="247268"/>
                  </a:lnTo>
                  <a:lnTo>
                    <a:pt x="326009" y="249174"/>
                  </a:lnTo>
                  <a:lnTo>
                    <a:pt x="329242" y="239013"/>
                  </a:lnTo>
                  <a:close/>
                </a:path>
                <a:path w="344170" h="344169">
                  <a:moveTo>
                    <a:pt x="17653" y="94868"/>
                  </a:moveTo>
                  <a:lnTo>
                    <a:pt x="16129" y="99694"/>
                  </a:lnTo>
                  <a:lnTo>
                    <a:pt x="3429" y="139318"/>
                  </a:lnTo>
                  <a:lnTo>
                    <a:pt x="1524" y="144144"/>
                  </a:lnTo>
                  <a:lnTo>
                    <a:pt x="6731" y="145668"/>
                  </a:lnTo>
                  <a:lnTo>
                    <a:pt x="33528" y="154304"/>
                  </a:lnTo>
                  <a:lnTo>
                    <a:pt x="32766" y="161162"/>
                  </a:lnTo>
                  <a:lnTo>
                    <a:pt x="32385" y="168275"/>
                  </a:lnTo>
                  <a:lnTo>
                    <a:pt x="32766" y="175005"/>
                  </a:lnTo>
                  <a:lnTo>
                    <a:pt x="4953" y="181101"/>
                  </a:lnTo>
                  <a:lnTo>
                    <a:pt x="0" y="182244"/>
                  </a:lnTo>
                  <a:lnTo>
                    <a:pt x="1732" y="190202"/>
                  </a:lnTo>
                  <a:lnTo>
                    <a:pt x="10922" y="233044"/>
                  </a:lnTo>
                  <a:lnTo>
                    <a:pt x="15748" y="231901"/>
                  </a:lnTo>
                  <a:lnTo>
                    <a:pt x="43307" y="225805"/>
                  </a:lnTo>
                  <a:lnTo>
                    <a:pt x="160507" y="225805"/>
                  </a:lnTo>
                  <a:lnTo>
                    <a:pt x="148205" y="222726"/>
                  </a:lnTo>
                  <a:lnTo>
                    <a:pt x="130301" y="209296"/>
                  </a:lnTo>
                  <a:lnTo>
                    <a:pt x="118971" y="190202"/>
                  </a:lnTo>
                  <a:lnTo>
                    <a:pt x="115951" y="169037"/>
                  </a:lnTo>
                  <a:lnTo>
                    <a:pt x="121122" y="148252"/>
                  </a:lnTo>
                  <a:lnTo>
                    <a:pt x="134366" y="130301"/>
                  </a:lnTo>
                  <a:lnTo>
                    <a:pt x="153550" y="119078"/>
                  </a:lnTo>
                  <a:lnTo>
                    <a:pt x="174879" y="116046"/>
                  </a:lnTo>
                  <a:lnTo>
                    <a:pt x="299452" y="116046"/>
                  </a:lnTo>
                  <a:lnTo>
                    <a:pt x="297688" y="111760"/>
                  </a:lnTo>
                  <a:lnTo>
                    <a:pt x="294767" y="105790"/>
                  </a:lnTo>
                  <a:lnTo>
                    <a:pt x="294318" y="105028"/>
                  </a:lnTo>
                  <a:lnTo>
                    <a:pt x="49657" y="105028"/>
                  </a:lnTo>
                  <a:lnTo>
                    <a:pt x="22987" y="96392"/>
                  </a:lnTo>
                  <a:lnTo>
                    <a:pt x="17653" y="94868"/>
                  </a:lnTo>
                  <a:close/>
                </a:path>
                <a:path w="344170" h="344169">
                  <a:moveTo>
                    <a:pt x="299452" y="116046"/>
                  </a:moveTo>
                  <a:lnTo>
                    <a:pt x="174879" y="116046"/>
                  </a:lnTo>
                  <a:lnTo>
                    <a:pt x="195730" y="121157"/>
                  </a:lnTo>
                  <a:lnTo>
                    <a:pt x="213487" y="134365"/>
                  </a:lnTo>
                  <a:lnTo>
                    <a:pt x="224803" y="153556"/>
                  </a:lnTo>
                  <a:lnTo>
                    <a:pt x="227822" y="174926"/>
                  </a:lnTo>
                  <a:lnTo>
                    <a:pt x="222720" y="195891"/>
                  </a:lnTo>
                  <a:lnTo>
                    <a:pt x="209676" y="213867"/>
                  </a:lnTo>
                  <a:lnTo>
                    <a:pt x="190488" y="225012"/>
                  </a:lnTo>
                  <a:lnTo>
                    <a:pt x="169132" y="227964"/>
                  </a:lnTo>
                  <a:lnTo>
                    <a:pt x="332783" y="227964"/>
                  </a:lnTo>
                  <a:lnTo>
                    <a:pt x="340233" y="204724"/>
                  </a:lnTo>
                  <a:lnTo>
                    <a:pt x="341757" y="199898"/>
                  </a:lnTo>
                  <a:lnTo>
                    <a:pt x="336931" y="197992"/>
                  </a:lnTo>
                  <a:lnTo>
                    <a:pt x="310134" y="189737"/>
                  </a:lnTo>
                  <a:lnTo>
                    <a:pt x="310896" y="182625"/>
                  </a:lnTo>
                  <a:lnTo>
                    <a:pt x="311276" y="175767"/>
                  </a:lnTo>
                  <a:lnTo>
                    <a:pt x="311276" y="168655"/>
                  </a:lnTo>
                  <a:lnTo>
                    <a:pt x="338836" y="162940"/>
                  </a:lnTo>
                  <a:lnTo>
                    <a:pt x="344043" y="161798"/>
                  </a:lnTo>
                  <a:lnTo>
                    <a:pt x="342900" y="156590"/>
                  </a:lnTo>
                  <a:lnTo>
                    <a:pt x="334673" y="118237"/>
                  </a:lnTo>
                  <a:lnTo>
                    <a:pt x="300355" y="118237"/>
                  </a:lnTo>
                  <a:lnTo>
                    <a:pt x="299452" y="116046"/>
                  </a:lnTo>
                  <a:close/>
                </a:path>
                <a:path w="344170" h="344169">
                  <a:moveTo>
                    <a:pt x="333121" y="110998"/>
                  </a:moveTo>
                  <a:lnTo>
                    <a:pt x="300355" y="118237"/>
                  </a:lnTo>
                  <a:lnTo>
                    <a:pt x="334673" y="118237"/>
                  </a:lnTo>
                  <a:lnTo>
                    <a:pt x="333121" y="110998"/>
                  </a:lnTo>
                  <a:close/>
                </a:path>
                <a:path w="344170" h="344169">
                  <a:moveTo>
                    <a:pt x="77216" y="28193"/>
                  </a:moveTo>
                  <a:lnTo>
                    <a:pt x="73025" y="31623"/>
                  </a:lnTo>
                  <a:lnTo>
                    <a:pt x="42545" y="59436"/>
                  </a:lnTo>
                  <a:lnTo>
                    <a:pt x="38735" y="62864"/>
                  </a:lnTo>
                  <a:lnTo>
                    <a:pt x="42163" y="66675"/>
                  </a:lnTo>
                  <a:lnTo>
                    <a:pt x="60960" y="87756"/>
                  </a:lnTo>
                  <a:lnTo>
                    <a:pt x="56896" y="93344"/>
                  </a:lnTo>
                  <a:lnTo>
                    <a:pt x="53086" y="99060"/>
                  </a:lnTo>
                  <a:lnTo>
                    <a:pt x="49657" y="105028"/>
                  </a:lnTo>
                  <a:lnTo>
                    <a:pt x="294318" y="105028"/>
                  </a:lnTo>
                  <a:lnTo>
                    <a:pt x="290957" y="99313"/>
                  </a:lnTo>
                  <a:lnTo>
                    <a:pt x="312038" y="80899"/>
                  </a:lnTo>
                  <a:lnTo>
                    <a:pt x="315849" y="77215"/>
                  </a:lnTo>
                  <a:lnTo>
                    <a:pt x="301200" y="60960"/>
                  </a:lnTo>
                  <a:lnTo>
                    <a:pt x="255905" y="60960"/>
                  </a:lnTo>
                  <a:lnTo>
                    <a:pt x="250698" y="56896"/>
                  </a:lnTo>
                  <a:lnTo>
                    <a:pt x="245110" y="53086"/>
                  </a:lnTo>
                  <a:lnTo>
                    <a:pt x="99313" y="53086"/>
                  </a:lnTo>
                  <a:lnTo>
                    <a:pt x="80518" y="32003"/>
                  </a:lnTo>
                  <a:lnTo>
                    <a:pt x="77216" y="28193"/>
                  </a:lnTo>
                  <a:close/>
                </a:path>
                <a:path w="344170" h="344169">
                  <a:moveTo>
                    <a:pt x="281178" y="38353"/>
                  </a:moveTo>
                  <a:lnTo>
                    <a:pt x="276987" y="42163"/>
                  </a:lnTo>
                  <a:lnTo>
                    <a:pt x="255905" y="60960"/>
                  </a:lnTo>
                  <a:lnTo>
                    <a:pt x="301200" y="60960"/>
                  </a:lnTo>
                  <a:lnTo>
                    <a:pt x="284607" y="42544"/>
                  </a:lnTo>
                  <a:lnTo>
                    <a:pt x="281178" y="38353"/>
                  </a:lnTo>
                  <a:close/>
                </a:path>
                <a:path w="344170" h="344169">
                  <a:moveTo>
                    <a:pt x="161798" y="0"/>
                  </a:moveTo>
                  <a:lnTo>
                    <a:pt x="110998" y="10922"/>
                  </a:lnTo>
                  <a:lnTo>
                    <a:pt x="111760" y="16128"/>
                  </a:lnTo>
                  <a:lnTo>
                    <a:pt x="118237" y="43306"/>
                  </a:lnTo>
                  <a:lnTo>
                    <a:pt x="111379" y="45974"/>
                  </a:lnTo>
                  <a:lnTo>
                    <a:pt x="105410" y="49275"/>
                  </a:lnTo>
                  <a:lnTo>
                    <a:pt x="99313" y="53086"/>
                  </a:lnTo>
                  <a:lnTo>
                    <a:pt x="245110" y="53086"/>
                  </a:lnTo>
                  <a:lnTo>
                    <a:pt x="238633" y="49656"/>
                  </a:lnTo>
                  <a:lnTo>
                    <a:pt x="243957" y="33909"/>
                  </a:lnTo>
                  <a:lnTo>
                    <a:pt x="189357" y="33909"/>
                  </a:lnTo>
                  <a:lnTo>
                    <a:pt x="182625" y="32765"/>
                  </a:lnTo>
                  <a:lnTo>
                    <a:pt x="168656" y="32765"/>
                  </a:lnTo>
                  <a:lnTo>
                    <a:pt x="162941" y="5206"/>
                  </a:lnTo>
                  <a:lnTo>
                    <a:pt x="161798" y="0"/>
                  </a:lnTo>
                  <a:close/>
                </a:path>
                <a:path w="344170" h="344169">
                  <a:moveTo>
                    <a:pt x="199898" y="1904"/>
                  </a:moveTo>
                  <a:lnTo>
                    <a:pt x="197993" y="7112"/>
                  </a:lnTo>
                  <a:lnTo>
                    <a:pt x="189357" y="33909"/>
                  </a:lnTo>
                  <a:lnTo>
                    <a:pt x="243957" y="33909"/>
                  </a:lnTo>
                  <a:lnTo>
                    <a:pt x="247650" y="22987"/>
                  </a:lnTo>
                  <a:lnTo>
                    <a:pt x="249174" y="17652"/>
                  </a:lnTo>
                  <a:lnTo>
                    <a:pt x="243967" y="16128"/>
                  </a:lnTo>
                  <a:lnTo>
                    <a:pt x="199898" y="1904"/>
                  </a:lnTo>
                  <a:close/>
                </a:path>
                <a:path w="344170" h="344169">
                  <a:moveTo>
                    <a:pt x="175768" y="32385"/>
                  </a:moveTo>
                  <a:lnTo>
                    <a:pt x="168656" y="32765"/>
                  </a:lnTo>
                  <a:lnTo>
                    <a:pt x="182625" y="32765"/>
                  </a:lnTo>
                  <a:lnTo>
                    <a:pt x="175768" y="32385"/>
                  </a:lnTo>
                  <a:close/>
                </a:path>
              </a:pathLst>
            </a:custGeom>
            <a:solidFill>
              <a:srgbClr val="665EB8"/>
            </a:solidFill>
          </p:spPr>
          <p:txBody>
            <a:bodyPr wrap="square" lIns="0" tIns="0" rIns="0" bIns="0" rtlCol="0"/>
            <a:lstStyle/>
            <a:p>
              <a:endParaRPr/>
            </a:p>
          </p:txBody>
        </p:sp>
        <p:sp>
          <p:nvSpPr>
            <p:cNvPr id="5" name="object 5"/>
            <p:cNvSpPr/>
            <p:nvPr/>
          </p:nvSpPr>
          <p:spPr>
            <a:xfrm>
              <a:off x="848867" y="38100"/>
              <a:ext cx="4389120" cy="5061204"/>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5809869" y="1848129"/>
            <a:ext cx="4993640" cy="3604895"/>
          </a:xfrm>
          <a:prstGeom prst="rect">
            <a:avLst/>
          </a:prstGeom>
        </p:spPr>
        <p:txBody>
          <a:bodyPr vert="horz" wrap="square" lIns="0" tIns="97790" rIns="0" bIns="0" rtlCol="0">
            <a:spAutoFit/>
          </a:bodyPr>
          <a:lstStyle/>
          <a:p>
            <a:pPr marL="241300" indent="-228600">
              <a:lnSpc>
                <a:spcPct val="100000"/>
              </a:lnSpc>
              <a:spcBef>
                <a:spcPts val="770"/>
              </a:spcBef>
              <a:buClr>
                <a:srgbClr val="341833"/>
              </a:buClr>
              <a:buFont typeface="Arial"/>
              <a:buChar char="•"/>
              <a:tabLst>
                <a:tab pos="241300" algn="l"/>
              </a:tabLst>
            </a:pPr>
            <a:r>
              <a:rPr sz="2800" u="heavy" spc="-30" dirty="0">
                <a:solidFill>
                  <a:srgbClr val="0066FF"/>
                </a:solidFill>
                <a:uFill>
                  <a:solidFill>
                    <a:srgbClr val="0066FF"/>
                  </a:solidFill>
                </a:uFill>
                <a:latin typeface="Carlito"/>
                <a:cs typeface="Carlito"/>
                <a:hlinkClick r:id="rId3"/>
              </a:rPr>
              <a:t>https://stackoverflow.com/</a:t>
            </a:r>
            <a:endParaRPr sz="2800">
              <a:latin typeface="Carlito"/>
              <a:cs typeface="Carlito"/>
            </a:endParaRPr>
          </a:p>
          <a:p>
            <a:pPr marL="241300" indent="-228600">
              <a:lnSpc>
                <a:spcPct val="100000"/>
              </a:lnSpc>
              <a:spcBef>
                <a:spcPts val="675"/>
              </a:spcBef>
              <a:buClr>
                <a:srgbClr val="341833"/>
              </a:buClr>
              <a:buFont typeface="Arial"/>
              <a:buChar char="•"/>
              <a:tabLst>
                <a:tab pos="241300" algn="l"/>
              </a:tabLst>
            </a:pPr>
            <a:r>
              <a:rPr sz="2800" u="heavy" spc="-15" dirty="0">
                <a:solidFill>
                  <a:srgbClr val="0066FF"/>
                </a:solidFill>
                <a:uFill>
                  <a:solidFill>
                    <a:srgbClr val="0066FF"/>
                  </a:solidFill>
                </a:uFill>
                <a:latin typeface="Carlito"/>
                <a:cs typeface="Carlito"/>
                <a:hlinkClick r:id="rId4"/>
              </a:rPr>
              <a:t>https://github.com/</a:t>
            </a:r>
            <a:endParaRPr sz="2800">
              <a:latin typeface="Carlito"/>
              <a:cs typeface="Carlito"/>
            </a:endParaRPr>
          </a:p>
          <a:p>
            <a:pPr marL="241300" indent="-228600">
              <a:lnSpc>
                <a:spcPct val="100000"/>
              </a:lnSpc>
              <a:spcBef>
                <a:spcPts val="660"/>
              </a:spcBef>
              <a:buClr>
                <a:srgbClr val="341833"/>
              </a:buClr>
              <a:buFont typeface="Arial"/>
              <a:buChar char="•"/>
              <a:tabLst>
                <a:tab pos="241300" algn="l"/>
              </a:tabLst>
            </a:pPr>
            <a:r>
              <a:rPr sz="2800" u="heavy" spc="-20" dirty="0">
                <a:solidFill>
                  <a:srgbClr val="0066FF"/>
                </a:solidFill>
                <a:uFill>
                  <a:solidFill>
                    <a:srgbClr val="0066FF"/>
                  </a:solidFill>
                </a:uFill>
                <a:latin typeface="Carlito"/>
                <a:cs typeface="Carlito"/>
                <a:hlinkClick r:id="rId5"/>
              </a:rPr>
              <a:t>https://www.w3schools.com/</a:t>
            </a:r>
            <a:endParaRPr sz="2800">
              <a:latin typeface="Carlito"/>
              <a:cs typeface="Carlito"/>
            </a:endParaRPr>
          </a:p>
          <a:p>
            <a:pPr marL="241300" indent="-228600">
              <a:lnSpc>
                <a:spcPct val="100000"/>
              </a:lnSpc>
              <a:spcBef>
                <a:spcPts val="660"/>
              </a:spcBef>
              <a:buClr>
                <a:srgbClr val="341833"/>
              </a:buClr>
              <a:buFont typeface="Arial"/>
              <a:buChar char="•"/>
              <a:tabLst>
                <a:tab pos="241300" algn="l"/>
              </a:tabLst>
            </a:pPr>
            <a:r>
              <a:rPr sz="2800" u="heavy" spc="-20" dirty="0">
                <a:solidFill>
                  <a:srgbClr val="0066FF"/>
                </a:solidFill>
                <a:uFill>
                  <a:solidFill>
                    <a:srgbClr val="0066FF"/>
                  </a:solidFill>
                </a:uFill>
                <a:latin typeface="Carlito"/>
                <a:cs typeface="Carlito"/>
                <a:hlinkClick r:id="rId6"/>
              </a:rPr>
              <a:t>https://www.tutorialspoint.com/</a:t>
            </a:r>
            <a:endParaRPr sz="2800">
              <a:latin typeface="Carlito"/>
              <a:cs typeface="Carlito"/>
            </a:endParaRPr>
          </a:p>
          <a:p>
            <a:pPr marL="241300" indent="-228600">
              <a:lnSpc>
                <a:spcPct val="100000"/>
              </a:lnSpc>
              <a:spcBef>
                <a:spcPts val="670"/>
              </a:spcBef>
              <a:buClr>
                <a:srgbClr val="341833"/>
              </a:buClr>
              <a:buFont typeface="Arial"/>
              <a:buChar char="•"/>
              <a:tabLst>
                <a:tab pos="241300" algn="l"/>
              </a:tabLst>
            </a:pPr>
            <a:r>
              <a:rPr sz="2800" u="heavy" spc="-30" dirty="0">
                <a:solidFill>
                  <a:srgbClr val="0066FF"/>
                </a:solidFill>
                <a:uFill>
                  <a:solidFill>
                    <a:srgbClr val="0066FF"/>
                  </a:solidFill>
                </a:uFill>
                <a:latin typeface="Carlito"/>
                <a:cs typeface="Carlito"/>
                <a:hlinkClick r:id="rId7"/>
              </a:rPr>
              <a:t>https://www.codecademy.com/</a:t>
            </a:r>
            <a:endParaRPr sz="2800">
              <a:latin typeface="Carlito"/>
              <a:cs typeface="Carlito"/>
            </a:endParaRPr>
          </a:p>
          <a:p>
            <a:pPr marL="241300" indent="-228600">
              <a:lnSpc>
                <a:spcPct val="100000"/>
              </a:lnSpc>
              <a:spcBef>
                <a:spcPts val="665"/>
              </a:spcBef>
              <a:buClr>
                <a:srgbClr val="341833"/>
              </a:buClr>
              <a:buFont typeface="Arial"/>
              <a:buChar char="•"/>
              <a:tabLst>
                <a:tab pos="241300" algn="l"/>
              </a:tabLst>
            </a:pPr>
            <a:r>
              <a:rPr sz="2800" u="heavy" spc="-10" dirty="0">
                <a:solidFill>
                  <a:srgbClr val="0066FF"/>
                </a:solidFill>
                <a:uFill>
                  <a:solidFill>
                    <a:srgbClr val="0066FF"/>
                  </a:solidFill>
                </a:uFill>
                <a:latin typeface="Carlito"/>
                <a:cs typeface="Carlito"/>
                <a:hlinkClick r:id="rId8"/>
              </a:rPr>
              <a:t>https://onlinejudge.org/</a:t>
            </a:r>
            <a:endParaRPr sz="2800">
              <a:latin typeface="Carlito"/>
              <a:cs typeface="Carlito"/>
            </a:endParaRPr>
          </a:p>
          <a:p>
            <a:pPr marL="241300" indent="-228600">
              <a:lnSpc>
                <a:spcPct val="100000"/>
              </a:lnSpc>
              <a:spcBef>
                <a:spcPts val="660"/>
              </a:spcBef>
              <a:buClr>
                <a:srgbClr val="341833"/>
              </a:buClr>
              <a:buFont typeface="Arial"/>
              <a:buChar char="•"/>
              <a:tabLst>
                <a:tab pos="241300" algn="l"/>
              </a:tabLst>
            </a:pPr>
            <a:r>
              <a:rPr sz="2800" u="heavy" spc="-30" dirty="0">
                <a:solidFill>
                  <a:srgbClr val="0066FF"/>
                </a:solidFill>
                <a:uFill>
                  <a:solidFill>
                    <a:srgbClr val="0066FF"/>
                  </a:solidFill>
                </a:uFill>
                <a:latin typeface="Carlito"/>
                <a:cs typeface="Carlito"/>
                <a:hlinkClick r:id="rId9"/>
              </a:rPr>
              <a:t>https://www.codechef.com/</a:t>
            </a:r>
            <a:endParaRPr sz="2800">
              <a:latin typeface="Carlito"/>
              <a:cs typeface="Carlito"/>
            </a:endParaRPr>
          </a:p>
        </p:txBody>
      </p:sp>
      <p:sp>
        <p:nvSpPr>
          <p:cNvPr id="7" name="object 7"/>
          <p:cNvSpPr txBox="1">
            <a:spLocks noGrp="1"/>
          </p:cNvSpPr>
          <p:nvPr>
            <p:ph type="title"/>
          </p:nvPr>
        </p:nvSpPr>
        <p:spPr>
          <a:prstGeom prst="rect">
            <a:avLst/>
          </a:prstGeom>
        </p:spPr>
        <p:txBody>
          <a:bodyPr vert="horz" wrap="square" lIns="0" tIns="88900" rIns="0" bIns="0" rtlCol="0">
            <a:spAutoFit/>
          </a:bodyPr>
          <a:lstStyle/>
          <a:p>
            <a:pPr marL="4608195" marR="5080">
              <a:lnSpc>
                <a:spcPts val="4750"/>
              </a:lnSpc>
              <a:spcBef>
                <a:spcPts val="700"/>
              </a:spcBef>
            </a:pPr>
            <a:r>
              <a:rPr spc="-265" dirty="0"/>
              <a:t>Few </a:t>
            </a:r>
            <a:r>
              <a:rPr spc="-185" dirty="0"/>
              <a:t>Websites </a:t>
            </a:r>
            <a:r>
              <a:rPr spc="-210" dirty="0"/>
              <a:t>to</a:t>
            </a:r>
            <a:r>
              <a:rPr spc="-615" dirty="0"/>
              <a:t> </a:t>
            </a:r>
            <a:r>
              <a:rPr spc="-260" dirty="0"/>
              <a:t>Get  </a:t>
            </a:r>
            <a:r>
              <a:rPr spc="-235" dirty="0"/>
              <a:t>Started</a:t>
            </a:r>
          </a:p>
        </p:txBody>
      </p:sp>
      <p:grpSp>
        <p:nvGrpSpPr>
          <p:cNvPr id="8" name="object 8"/>
          <p:cNvGrpSpPr/>
          <p:nvPr/>
        </p:nvGrpSpPr>
        <p:grpSpPr>
          <a:xfrm>
            <a:off x="703046" y="0"/>
            <a:ext cx="10858500" cy="5975350"/>
            <a:chOff x="703046" y="0"/>
            <a:chExt cx="10858500" cy="5975350"/>
          </a:xfrm>
        </p:grpSpPr>
        <p:sp>
          <p:nvSpPr>
            <p:cNvPr id="9" name="object 9"/>
            <p:cNvSpPr/>
            <p:nvPr/>
          </p:nvSpPr>
          <p:spPr>
            <a:xfrm>
              <a:off x="707809" y="0"/>
              <a:ext cx="10848682" cy="5965609"/>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707809" y="0"/>
              <a:ext cx="10848975" cy="5965825"/>
            </a:xfrm>
            <a:custGeom>
              <a:avLst/>
              <a:gdLst/>
              <a:ahLst/>
              <a:cxnLst/>
              <a:rect l="l" t="t" r="r" b="b"/>
              <a:pathLst>
                <a:path w="10848975" h="5965825">
                  <a:moveTo>
                    <a:pt x="0" y="4706493"/>
                  </a:moveTo>
                  <a:lnTo>
                    <a:pt x="10271721" y="0"/>
                  </a:lnTo>
                  <a:lnTo>
                    <a:pt x="10848682" y="1259077"/>
                  </a:lnTo>
                  <a:lnTo>
                    <a:pt x="576922" y="5965609"/>
                  </a:lnTo>
                  <a:lnTo>
                    <a:pt x="0" y="4706493"/>
                  </a:lnTo>
                  <a:close/>
                </a:path>
              </a:pathLst>
            </a:custGeom>
            <a:ln w="9525">
              <a:solidFill>
                <a:srgbClr val="512750"/>
              </a:solidFill>
            </a:ln>
          </p:spPr>
          <p:txBody>
            <a:bodyPr wrap="square" lIns="0" tIns="0" rIns="0" bIns="0" rtlCol="0"/>
            <a:lstStyle/>
            <a:p>
              <a:endParaRPr/>
            </a:p>
          </p:txBody>
        </p:sp>
        <p:sp>
          <p:nvSpPr>
            <p:cNvPr id="11" name="object 11"/>
            <p:cNvSpPr/>
            <p:nvPr/>
          </p:nvSpPr>
          <p:spPr>
            <a:xfrm>
              <a:off x="1259027" y="449109"/>
              <a:ext cx="9568484" cy="5028654"/>
            </a:xfrm>
            <a:prstGeom prst="rect">
              <a:avLst/>
            </a:prstGeom>
            <a:blipFill>
              <a:blip r:embed="rId11"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56823" y="4021835"/>
            <a:ext cx="7466601" cy="2836161"/>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00379" y="1850389"/>
            <a:ext cx="6287135" cy="1094740"/>
            <a:chOff x="800379" y="1850389"/>
            <a:chExt cx="6287135" cy="1094740"/>
          </a:xfrm>
        </p:grpSpPr>
        <p:sp>
          <p:nvSpPr>
            <p:cNvPr id="4" name="object 4"/>
            <p:cNvSpPr/>
            <p:nvPr/>
          </p:nvSpPr>
          <p:spPr>
            <a:xfrm>
              <a:off x="812291" y="2260091"/>
              <a:ext cx="558546" cy="68503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04951" y="2253247"/>
              <a:ext cx="520700" cy="647065"/>
            </a:xfrm>
            <a:custGeom>
              <a:avLst/>
              <a:gdLst/>
              <a:ahLst/>
              <a:cxnLst/>
              <a:rect l="l" t="t" r="r" b="b"/>
              <a:pathLst>
                <a:path w="520700" h="647064">
                  <a:moveTo>
                    <a:pt x="418674" y="552817"/>
                  </a:moveTo>
                  <a:lnTo>
                    <a:pt x="384454" y="552817"/>
                  </a:lnTo>
                  <a:lnTo>
                    <a:pt x="395478" y="557516"/>
                  </a:lnTo>
                  <a:lnTo>
                    <a:pt x="208737" y="626096"/>
                  </a:lnTo>
                  <a:lnTo>
                    <a:pt x="233972" y="647051"/>
                  </a:lnTo>
                  <a:lnTo>
                    <a:pt x="444500" y="569835"/>
                  </a:lnTo>
                  <a:lnTo>
                    <a:pt x="418674" y="552817"/>
                  </a:lnTo>
                  <a:close/>
                </a:path>
                <a:path w="520700" h="647064">
                  <a:moveTo>
                    <a:pt x="276284" y="401687"/>
                  </a:moveTo>
                  <a:lnTo>
                    <a:pt x="165608" y="401687"/>
                  </a:lnTo>
                  <a:lnTo>
                    <a:pt x="219798" y="549388"/>
                  </a:lnTo>
                  <a:lnTo>
                    <a:pt x="186016" y="628001"/>
                  </a:lnTo>
                  <a:lnTo>
                    <a:pt x="386981" y="554214"/>
                  </a:lnTo>
                  <a:lnTo>
                    <a:pt x="384454" y="552817"/>
                  </a:lnTo>
                  <a:lnTo>
                    <a:pt x="418674" y="552817"/>
                  </a:lnTo>
                  <a:lnTo>
                    <a:pt x="368756" y="519924"/>
                  </a:lnTo>
                  <a:lnTo>
                    <a:pt x="324269" y="519924"/>
                  </a:lnTo>
                  <a:lnTo>
                    <a:pt x="318528" y="516876"/>
                  </a:lnTo>
                  <a:lnTo>
                    <a:pt x="276284" y="401687"/>
                  </a:lnTo>
                  <a:close/>
                </a:path>
                <a:path w="520700" h="647064">
                  <a:moveTo>
                    <a:pt x="395998" y="2907"/>
                  </a:moveTo>
                  <a:lnTo>
                    <a:pt x="431476" y="31609"/>
                  </a:lnTo>
                  <a:lnTo>
                    <a:pt x="462734" y="63283"/>
                  </a:lnTo>
                  <a:lnTo>
                    <a:pt x="482320" y="100824"/>
                  </a:lnTo>
                  <a:lnTo>
                    <a:pt x="493179" y="166641"/>
                  </a:lnTo>
                  <a:lnTo>
                    <a:pt x="487321" y="195907"/>
                  </a:lnTo>
                  <a:lnTo>
                    <a:pt x="452709" y="247459"/>
                  </a:lnTo>
                  <a:lnTo>
                    <a:pt x="385691" y="291413"/>
                  </a:lnTo>
                  <a:lnTo>
                    <a:pt x="339902" y="310628"/>
                  </a:lnTo>
                  <a:lnTo>
                    <a:pt x="299143" y="324994"/>
                  </a:lnTo>
                  <a:lnTo>
                    <a:pt x="257632" y="338314"/>
                  </a:lnTo>
                  <a:lnTo>
                    <a:pt x="324269" y="519924"/>
                  </a:lnTo>
                  <a:lnTo>
                    <a:pt x="368756" y="519924"/>
                  </a:lnTo>
                  <a:lnTo>
                    <a:pt x="351218" y="508367"/>
                  </a:lnTo>
                  <a:lnTo>
                    <a:pt x="295033" y="355205"/>
                  </a:lnTo>
                  <a:lnTo>
                    <a:pt x="377910" y="323538"/>
                  </a:lnTo>
                  <a:lnTo>
                    <a:pt x="424500" y="300150"/>
                  </a:lnTo>
                  <a:lnTo>
                    <a:pt x="460741" y="276381"/>
                  </a:lnTo>
                  <a:lnTo>
                    <a:pt x="509161" y="217537"/>
                  </a:lnTo>
                  <a:lnTo>
                    <a:pt x="520515" y="179818"/>
                  </a:lnTo>
                  <a:lnTo>
                    <a:pt x="520678" y="139051"/>
                  </a:lnTo>
                  <a:lnTo>
                    <a:pt x="509625" y="95236"/>
                  </a:lnTo>
                  <a:lnTo>
                    <a:pt x="491829" y="58834"/>
                  </a:lnTo>
                  <a:lnTo>
                    <a:pt x="467461" y="29196"/>
                  </a:lnTo>
                  <a:lnTo>
                    <a:pt x="416955" y="4550"/>
                  </a:lnTo>
                  <a:lnTo>
                    <a:pt x="395998" y="2907"/>
                  </a:lnTo>
                  <a:close/>
                </a:path>
                <a:path w="520700" h="647064">
                  <a:moveTo>
                    <a:pt x="265059" y="371080"/>
                  </a:moveTo>
                  <a:lnTo>
                    <a:pt x="154368" y="371080"/>
                  </a:lnTo>
                  <a:lnTo>
                    <a:pt x="155956" y="375398"/>
                  </a:lnTo>
                  <a:lnTo>
                    <a:pt x="146583" y="378827"/>
                  </a:lnTo>
                  <a:lnTo>
                    <a:pt x="134908" y="384567"/>
                  </a:lnTo>
                  <a:lnTo>
                    <a:pt x="122953" y="393225"/>
                  </a:lnTo>
                  <a:lnTo>
                    <a:pt x="110719" y="404812"/>
                  </a:lnTo>
                  <a:lnTo>
                    <a:pt x="98209" y="419340"/>
                  </a:lnTo>
                  <a:lnTo>
                    <a:pt x="112864" y="434834"/>
                  </a:lnTo>
                  <a:lnTo>
                    <a:pt x="124886" y="425045"/>
                  </a:lnTo>
                  <a:lnTo>
                    <a:pt x="136796" y="416625"/>
                  </a:lnTo>
                  <a:lnTo>
                    <a:pt x="148599" y="409563"/>
                  </a:lnTo>
                  <a:lnTo>
                    <a:pt x="160299" y="403846"/>
                  </a:lnTo>
                  <a:lnTo>
                    <a:pt x="165608" y="401687"/>
                  </a:lnTo>
                  <a:lnTo>
                    <a:pt x="276284" y="401687"/>
                  </a:lnTo>
                  <a:lnTo>
                    <a:pt x="265059" y="371080"/>
                  </a:lnTo>
                  <a:close/>
                </a:path>
                <a:path w="520700" h="647064">
                  <a:moveTo>
                    <a:pt x="329663" y="0"/>
                  </a:moveTo>
                  <a:lnTo>
                    <a:pt x="288524" y="3462"/>
                  </a:lnTo>
                  <a:lnTo>
                    <a:pt x="240671" y="14045"/>
                  </a:lnTo>
                  <a:lnTo>
                    <a:pt x="186105" y="31736"/>
                  </a:lnTo>
                  <a:lnTo>
                    <a:pt x="0" y="100062"/>
                  </a:lnTo>
                  <a:lnTo>
                    <a:pt x="70307" y="141972"/>
                  </a:lnTo>
                  <a:lnTo>
                    <a:pt x="137414" y="324852"/>
                  </a:lnTo>
                  <a:lnTo>
                    <a:pt x="91241" y="358634"/>
                  </a:lnTo>
                  <a:lnTo>
                    <a:pt x="72631" y="408545"/>
                  </a:lnTo>
                  <a:lnTo>
                    <a:pt x="87845" y="418324"/>
                  </a:lnTo>
                  <a:lnTo>
                    <a:pt x="100323" y="403677"/>
                  </a:lnTo>
                  <a:lnTo>
                    <a:pt x="114858" y="391161"/>
                  </a:lnTo>
                  <a:lnTo>
                    <a:pt x="131451" y="380765"/>
                  </a:lnTo>
                  <a:lnTo>
                    <a:pt x="150101" y="372477"/>
                  </a:lnTo>
                  <a:lnTo>
                    <a:pt x="151701" y="371842"/>
                  </a:lnTo>
                  <a:lnTo>
                    <a:pt x="153123" y="371461"/>
                  </a:lnTo>
                  <a:lnTo>
                    <a:pt x="154368" y="371080"/>
                  </a:lnTo>
                  <a:lnTo>
                    <a:pt x="265059" y="371080"/>
                  </a:lnTo>
                  <a:lnTo>
                    <a:pt x="252158" y="335901"/>
                  </a:lnTo>
                  <a:lnTo>
                    <a:pt x="292290" y="321169"/>
                  </a:lnTo>
                  <a:lnTo>
                    <a:pt x="335419" y="304359"/>
                  </a:lnTo>
                  <a:lnTo>
                    <a:pt x="370840" y="288403"/>
                  </a:lnTo>
                  <a:lnTo>
                    <a:pt x="227685" y="288403"/>
                  </a:lnTo>
                  <a:lnTo>
                    <a:pt x="233883" y="286117"/>
                  </a:lnTo>
                  <a:lnTo>
                    <a:pt x="166725" y="103110"/>
                  </a:lnTo>
                  <a:lnTo>
                    <a:pt x="175916" y="99183"/>
                  </a:lnTo>
                  <a:lnTo>
                    <a:pt x="185086" y="95410"/>
                  </a:lnTo>
                  <a:lnTo>
                    <a:pt x="228389" y="80089"/>
                  </a:lnTo>
                  <a:lnTo>
                    <a:pt x="271866" y="71465"/>
                  </a:lnTo>
                  <a:lnTo>
                    <a:pt x="290309" y="71106"/>
                  </a:lnTo>
                  <a:lnTo>
                    <a:pt x="459333" y="71106"/>
                  </a:lnTo>
                  <a:lnTo>
                    <a:pt x="454750" y="62033"/>
                  </a:lnTo>
                  <a:lnTo>
                    <a:pt x="431188" y="35577"/>
                  </a:lnTo>
                  <a:lnTo>
                    <a:pt x="400966" y="16123"/>
                  </a:lnTo>
                  <a:lnTo>
                    <a:pt x="364083" y="3669"/>
                  </a:lnTo>
                  <a:lnTo>
                    <a:pt x="329663" y="0"/>
                  </a:lnTo>
                  <a:close/>
                </a:path>
                <a:path w="520700" h="647064">
                  <a:moveTo>
                    <a:pt x="459333" y="71106"/>
                  </a:moveTo>
                  <a:lnTo>
                    <a:pt x="290309" y="71106"/>
                  </a:lnTo>
                  <a:lnTo>
                    <a:pt x="292900" y="71360"/>
                  </a:lnTo>
                  <a:lnTo>
                    <a:pt x="288759" y="71614"/>
                  </a:lnTo>
                  <a:lnTo>
                    <a:pt x="243338" y="82383"/>
                  </a:lnTo>
                  <a:lnTo>
                    <a:pt x="173037" y="107809"/>
                  </a:lnTo>
                  <a:lnTo>
                    <a:pt x="238061" y="284974"/>
                  </a:lnTo>
                  <a:lnTo>
                    <a:pt x="227685" y="288403"/>
                  </a:lnTo>
                  <a:lnTo>
                    <a:pt x="370840" y="288403"/>
                  </a:lnTo>
                  <a:lnTo>
                    <a:pt x="371651" y="288037"/>
                  </a:lnTo>
                  <a:lnTo>
                    <a:pt x="396639" y="274560"/>
                  </a:lnTo>
                  <a:lnTo>
                    <a:pt x="265455" y="274560"/>
                  </a:lnTo>
                  <a:lnTo>
                    <a:pt x="210058" y="123557"/>
                  </a:lnTo>
                  <a:lnTo>
                    <a:pt x="260604" y="105580"/>
                  </a:lnTo>
                  <a:lnTo>
                    <a:pt x="303860" y="97776"/>
                  </a:lnTo>
                  <a:lnTo>
                    <a:pt x="472310" y="97776"/>
                  </a:lnTo>
                  <a:lnTo>
                    <a:pt x="471652" y="95490"/>
                  </a:lnTo>
                  <a:lnTo>
                    <a:pt x="459333" y="71106"/>
                  </a:lnTo>
                  <a:close/>
                </a:path>
                <a:path w="520700" h="647064">
                  <a:moveTo>
                    <a:pt x="472310" y="97776"/>
                  </a:moveTo>
                  <a:lnTo>
                    <a:pt x="303860" y="97776"/>
                  </a:lnTo>
                  <a:lnTo>
                    <a:pt x="313016" y="98159"/>
                  </a:lnTo>
                  <a:lnTo>
                    <a:pt x="323075" y="99315"/>
                  </a:lnTo>
                  <a:lnTo>
                    <a:pt x="358815" y="116046"/>
                  </a:lnTo>
                  <a:lnTo>
                    <a:pt x="374234" y="159454"/>
                  </a:lnTo>
                  <a:lnTo>
                    <a:pt x="374475" y="179722"/>
                  </a:lnTo>
                  <a:lnTo>
                    <a:pt x="369415" y="198610"/>
                  </a:lnTo>
                  <a:lnTo>
                    <a:pt x="343440" y="232429"/>
                  </a:lnTo>
                  <a:lnTo>
                    <a:pt x="296643" y="261627"/>
                  </a:lnTo>
                  <a:lnTo>
                    <a:pt x="265455" y="274560"/>
                  </a:lnTo>
                  <a:lnTo>
                    <a:pt x="396639" y="274560"/>
                  </a:lnTo>
                  <a:lnTo>
                    <a:pt x="441411" y="240591"/>
                  </a:lnTo>
                  <a:lnTo>
                    <a:pt x="467427" y="203721"/>
                  </a:lnTo>
                  <a:lnTo>
                    <a:pt x="480010" y="161712"/>
                  </a:lnTo>
                  <a:lnTo>
                    <a:pt x="480810" y="141972"/>
                  </a:lnTo>
                  <a:lnTo>
                    <a:pt x="480775" y="139051"/>
                  </a:lnTo>
                  <a:lnTo>
                    <a:pt x="478105" y="117897"/>
                  </a:lnTo>
                  <a:lnTo>
                    <a:pt x="472310" y="97776"/>
                  </a:lnTo>
                  <a:close/>
                </a:path>
              </a:pathLst>
            </a:custGeom>
            <a:solidFill>
              <a:srgbClr val="341833"/>
            </a:solidFill>
          </p:spPr>
          <p:txBody>
            <a:bodyPr wrap="square" lIns="0" tIns="0" rIns="0" bIns="0" rtlCol="0"/>
            <a:lstStyle/>
            <a:p>
              <a:endParaRPr/>
            </a:p>
          </p:txBody>
        </p:sp>
        <p:sp>
          <p:nvSpPr>
            <p:cNvPr id="6" name="object 6"/>
            <p:cNvSpPr/>
            <p:nvPr/>
          </p:nvSpPr>
          <p:spPr>
            <a:xfrm>
              <a:off x="967104" y="2319781"/>
              <a:ext cx="216893" cy="22644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04951" y="2253247"/>
              <a:ext cx="520700" cy="647065"/>
            </a:xfrm>
            <a:custGeom>
              <a:avLst/>
              <a:gdLst/>
              <a:ahLst/>
              <a:cxnLst/>
              <a:rect l="l" t="t" r="r" b="b"/>
              <a:pathLst>
                <a:path w="520700" h="647064">
                  <a:moveTo>
                    <a:pt x="0" y="100062"/>
                  </a:moveTo>
                  <a:lnTo>
                    <a:pt x="186105" y="31736"/>
                  </a:lnTo>
                  <a:lnTo>
                    <a:pt x="240671" y="14045"/>
                  </a:lnTo>
                  <a:lnTo>
                    <a:pt x="288524" y="3462"/>
                  </a:lnTo>
                  <a:lnTo>
                    <a:pt x="329663" y="0"/>
                  </a:lnTo>
                  <a:lnTo>
                    <a:pt x="364083" y="3669"/>
                  </a:lnTo>
                  <a:lnTo>
                    <a:pt x="400966" y="16123"/>
                  </a:lnTo>
                  <a:lnTo>
                    <a:pt x="454750" y="62033"/>
                  </a:lnTo>
                  <a:lnTo>
                    <a:pt x="478105" y="117897"/>
                  </a:lnTo>
                  <a:lnTo>
                    <a:pt x="480891" y="139971"/>
                  </a:lnTo>
                  <a:lnTo>
                    <a:pt x="480010" y="161712"/>
                  </a:lnTo>
                  <a:lnTo>
                    <a:pt x="467427" y="203721"/>
                  </a:lnTo>
                  <a:lnTo>
                    <a:pt x="441411" y="240591"/>
                  </a:lnTo>
                  <a:lnTo>
                    <a:pt x="400984" y="272216"/>
                  </a:lnTo>
                  <a:lnTo>
                    <a:pt x="335419" y="304359"/>
                  </a:lnTo>
                  <a:lnTo>
                    <a:pt x="292290" y="321169"/>
                  </a:lnTo>
                  <a:lnTo>
                    <a:pt x="252158" y="335901"/>
                  </a:lnTo>
                  <a:lnTo>
                    <a:pt x="318528" y="516876"/>
                  </a:lnTo>
                  <a:lnTo>
                    <a:pt x="324269" y="519924"/>
                  </a:lnTo>
                  <a:lnTo>
                    <a:pt x="257632" y="338314"/>
                  </a:lnTo>
                  <a:lnTo>
                    <a:pt x="278482" y="331791"/>
                  </a:lnTo>
                  <a:lnTo>
                    <a:pt x="319616" y="317936"/>
                  </a:lnTo>
                  <a:lnTo>
                    <a:pt x="385691" y="291413"/>
                  </a:lnTo>
                  <a:lnTo>
                    <a:pt x="423294" y="270353"/>
                  </a:lnTo>
                  <a:lnTo>
                    <a:pt x="473938" y="222744"/>
                  </a:lnTo>
                  <a:lnTo>
                    <a:pt x="493179" y="166641"/>
                  </a:lnTo>
                  <a:lnTo>
                    <a:pt x="491512" y="134947"/>
                  </a:lnTo>
                  <a:lnTo>
                    <a:pt x="476583" y="86993"/>
                  </a:lnTo>
                  <a:lnTo>
                    <a:pt x="454647" y="53453"/>
                  </a:lnTo>
                  <a:lnTo>
                    <a:pt x="415274" y="18127"/>
                  </a:lnTo>
                  <a:lnTo>
                    <a:pt x="395998" y="2907"/>
                  </a:lnTo>
                  <a:lnTo>
                    <a:pt x="416955" y="4550"/>
                  </a:lnTo>
                  <a:lnTo>
                    <a:pt x="467461" y="29196"/>
                  </a:lnTo>
                  <a:lnTo>
                    <a:pt x="491829" y="58834"/>
                  </a:lnTo>
                  <a:lnTo>
                    <a:pt x="509625" y="95236"/>
                  </a:lnTo>
                  <a:lnTo>
                    <a:pt x="520678" y="139051"/>
                  </a:lnTo>
                  <a:lnTo>
                    <a:pt x="520515" y="179818"/>
                  </a:lnTo>
                  <a:lnTo>
                    <a:pt x="509161" y="217537"/>
                  </a:lnTo>
                  <a:lnTo>
                    <a:pt x="486638" y="252208"/>
                  </a:lnTo>
                  <a:lnTo>
                    <a:pt x="424500" y="300150"/>
                  </a:lnTo>
                  <a:lnTo>
                    <a:pt x="377910" y="323538"/>
                  </a:lnTo>
                  <a:lnTo>
                    <a:pt x="320967" y="346569"/>
                  </a:lnTo>
                  <a:lnTo>
                    <a:pt x="295033" y="355205"/>
                  </a:lnTo>
                  <a:lnTo>
                    <a:pt x="351218" y="508367"/>
                  </a:lnTo>
                  <a:lnTo>
                    <a:pt x="444500" y="569835"/>
                  </a:lnTo>
                  <a:lnTo>
                    <a:pt x="233972" y="647051"/>
                  </a:lnTo>
                  <a:lnTo>
                    <a:pt x="208737" y="626096"/>
                  </a:lnTo>
                  <a:lnTo>
                    <a:pt x="395478" y="557516"/>
                  </a:lnTo>
                  <a:lnTo>
                    <a:pt x="384454" y="552817"/>
                  </a:lnTo>
                  <a:lnTo>
                    <a:pt x="386981" y="554214"/>
                  </a:lnTo>
                  <a:lnTo>
                    <a:pt x="186016" y="628001"/>
                  </a:lnTo>
                  <a:lnTo>
                    <a:pt x="219798" y="549388"/>
                  </a:lnTo>
                  <a:lnTo>
                    <a:pt x="165608" y="401687"/>
                  </a:lnTo>
                  <a:lnTo>
                    <a:pt x="124886" y="425045"/>
                  </a:lnTo>
                  <a:lnTo>
                    <a:pt x="112864" y="434834"/>
                  </a:lnTo>
                  <a:lnTo>
                    <a:pt x="98209" y="419340"/>
                  </a:lnTo>
                  <a:lnTo>
                    <a:pt x="134908" y="384567"/>
                  </a:lnTo>
                  <a:lnTo>
                    <a:pt x="155956" y="375398"/>
                  </a:lnTo>
                  <a:lnTo>
                    <a:pt x="154368" y="371080"/>
                  </a:lnTo>
                  <a:lnTo>
                    <a:pt x="153123" y="371461"/>
                  </a:lnTo>
                  <a:lnTo>
                    <a:pt x="151701" y="371842"/>
                  </a:lnTo>
                  <a:lnTo>
                    <a:pt x="150101" y="372477"/>
                  </a:lnTo>
                  <a:lnTo>
                    <a:pt x="131451" y="380765"/>
                  </a:lnTo>
                  <a:lnTo>
                    <a:pt x="114858" y="391161"/>
                  </a:lnTo>
                  <a:lnTo>
                    <a:pt x="100323" y="403677"/>
                  </a:lnTo>
                  <a:lnTo>
                    <a:pt x="87845" y="418324"/>
                  </a:lnTo>
                  <a:lnTo>
                    <a:pt x="72631" y="408545"/>
                  </a:lnTo>
                  <a:lnTo>
                    <a:pt x="91241" y="358634"/>
                  </a:lnTo>
                  <a:lnTo>
                    <a:pt x="131978" y="327011"/>
                  </a:lnTo>
                  <a:lnTo>
                    <a:pt x="137414" y="324852"/>
                  </a:lnTo>
                  <a:lnTo>
                    <a:pt x="70307" y="141972"/>
                  </a:lnTo>
                  <a:lnTo>
                    <a:pt x="0" y="100062"/>
                  </a:lnTo>
                  <a:close/>
                </a:path>
              </a:pathLst>
            </a:custGeom>
            <a:ln w="9143">
              <a:solidFill>
                <a:srgbClr val="FFFFFF"/>
              </a:solidFill>
            </a:ln>
          </p:spPr>
          <p:txBody>
            <a:bodyPr wrap="square" lIns="0" tIns="0" rIns="0" bIns="0" rtlCol="0"/>
            <a:lstStyle/>
            <a:p>
              <a:endParaRPr/>
            </a:p>
          </p:txBody>
        </p:sp>
        <p:sp>
          <p:nvSpPr>
            <p:cNvPr id="8" name="object 8"/>
            <p:cNvSpPr/>
            <p:nvPr/>
          </p:nvSpPr>
          <p:spPr>
            <a:xfrm>
              <a:off x="1405127" y="2124455"/>
              <a:ext cx="668273" cy="672846"/>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398651" y="2117175"/>
              <a:ext cx="630555" cy="635635"/>
            </a:xfrm>
            <a:custGeom>
              <a:avLst/>
              <a:gdLst/>
              <a:ahLst/>
              <a:cxnLst/>
              <a:rect l="l" t="t" r="r" b="b"/>
              <a:pathLst>
                <a:path w="630555" h="635635">
                  <a:moveTo>
                    <a:pt x="404622" y="25949"/>
                  </a:moveTo>
                  <a:lnTo>
                    <a:pt x="423898" y="51980"/>
                  </a:lnTo>
                  <a:lnTo>
                    <a:pt x="438546" y="75924"/>
                  </a:lnTo>
                  <a:lnTo>
                    <a:pt x="448681" y="97922"/>
                  </a:lnTo>
                  <a:lnTo>
                    <a:pt x="454279" y="117897"/>
                  </a:lnTo>
                  <a:lnTo>
                    <a:pt x="453967" y="163191"/>
                  </a:lnTo>
                  <a:lnTo>
                    <a:pt x="436832" y="205734"/>
                  </a:lnTo>
                  <a:lnTo>
                    <a:pt x="402861" y="245538"/>
                  </a:lnTo>
                  <a:lnTo>
                    <a:pt x="352044" y="282616"/>
                  </a:lnTo>
                  <a:lnTo>
                    <a:pt x="357124" y="296332"/>
                  </a:lnTo>
                  <a:lnTo>
                    <a:pt x="391730" y="348729"/>
                  </a:lnTo>
                  <a:lnTo>
                    <a:pt x="427980" y="394663"/>
                  </a:lnTo>
                  <a:lnTo>
                    <a:pt x="465867" y="434127"/>
                  </a:lnTo>
                  <a:lnTo>
                    <a:pt x="505384" y="467114"/>
                  </a:lnTo>
                  <a:lnTo>
                    <a:pt x="546524" y="493617"/>
                  </a:lnTo>
                  <a:lnTo>
                    <a:pt x="589280" y="513629"/>
                  </a:lnTo>
                  <a:lnTo>
                    <a:pt x="548915" y="533509"/>
                  </a:lnTo>
                  <a:lnTo>
                    <a:pt x="509539" y="558270"/>
                  </a:lnTo>
                  <a:lnTo>
                    <a:pt x="471140" y="587888"/>
                  </a:lnTo>
                  <a:lnTo>
                    <a:pt x="433705" y="622341"/>
                  </a:lnTo>
                  <a:lnTo>
                    <a:pt x="452881" y="635295"/>
                  </a:lnTo>
                  <a:lnTo>
                    <a:pt x="462025" y="629199"/>
                  </a:lnTo>
                  <a:lnTo>
                    <a:pt x="499866" y="597703"/>
                  </a:lnTo>
                  <a:lnTo>
                    <a:pt x="540416" y="568493"/>
                  </a:lnTo>
                  <a:lnTo>
                    <a:pt x="583826" y="541438"/>
                  </a:lnTo>
                  <a:lnTo>
                    <a:pt x="630047" y="516550"/>
                  </a:lnTo>
                  <a:lnTo>
                    <a:pt x="594072" y="497002"/>
                  </a:lnTo>
                  <a:lnTo>
                    <a:pt x="561228" y="476847"/>
                  </a:lnTo>
                  <a:lnTo>
                    <a:pt x="505079" y="434762"/>
                  </a:lnTo>
                  <a:lnTo>
                    <a:pt x="467905" y="400046"/>
                  </a:lnTo>
                  <a:lnTo>
                    <a:pt x="435816" y="364865"/>
                  </a:lnTo>
                  <a:lnTo>
                    <a:pt x="408799" y="329231"/>
                  </a:lnTo>
                  <a:lnTo>
                    <a:pt x="386842" y="293157"/>
                  </a:lnTo>
                  <a:lnTo>
                    <a:pt x="435324" y="256151"/>
                  </a:lnTo>
                  <a:lnTo>
                    <a:pt x="467423" y="215227"/>
                  </a:lnTo>
                  <a:lnTo>
                    <a:pt x="483139" y="170374"/>
                  </a:lnTo>
                  <a:lnTo>
                    <a:pt x="482473" y="121580"/>
                  </a:lnTo>
                  <a:lnTo>
                    <a:pt x="473523" y="92100"/>
                  </a:lnTo>
                  <a:lnTo>
                    <a:pt x="457549" y="66335"/>
                  </a:lnTo>
                  <a:lnTo>
                    <a:pt x="434574" y="44285"/>
                  </a:lnTo>
                  <a:lnTo>
                    <a:pt x="404622" y="25949"/>
                  </a:lnTo>
                  <a:close/>
                </a:path>
                <a:path w="630555" h="635635">
                  <a:moveTo>
                    <a:pt x="283926" y="542585"/>
                  </a:moveTo>
                  <a:lnTo>
                    <a:pt x="247523" y="542585"/>
                  </a:lnTo>
                  <a:lnTo>
                    <a:pt x="295656" y="571668"/>
                  </a:lnTo>
                  <a:lnTo>
                    <a:pt x="97662" y="606212"/>
                  </a:lnTo>
                  <a:lnTo>
                    <a:pt x="112903" y="632501"/>
                  </a:lnTo>
                  <a:lnTo>
                    <a:pt x="341756" y="592496"/>
                  </a:lnTo>
                  <a:lnTo>
                    <a:pt x="283926" y="542585"/>
                  </a:lnTo>
                  <a:close/>
                </a:path>
                <a:path w="630555" h="635635">
                  <a:moveTo>
                    <a:pt x="370451" y="338750"/>
                  </a:moveTo>
                  <a:lnTo>
                    <a:pt x="289813" y="338750"/>
                  </a:lnTo>
                  <a:lnTo>
                    <a:pt x="296672" y="349672"/>
                  </a:lnTo>
                  <a:lnTo>
                    <a:pt x="321238" y="391597"/>
                  </a:lnTo>
                  <a:lnTo>
                    <a:pt x="344952" y="437363"/>
                  </a:lnTo>
                  <a:lnTo>
                    <a:pt x="367812" y="486969"/>
                  </a:lnTo>
                  <a:lnTo>
                    <a:pt x="389818" y="540416"/>
                  </a:lnTo>
                  <a:lnTo>
                    <a:pt x="410986" y="597739"/>
                  </a:lnTo>
                  <a:lnTo>
                    <a:pt x="417956" y="615229"/>
                  </a:lnTo>
                  <a:lnTo>
                    <a:pt x="434340" y="606720"/>
                  </a:lnTo>
                  <a:lnTo>
                    <a:pt x="460676" y="583596"/>
                  </a:lnTo>
                  <a:lnTo>
                    <a:pt x="487680" y="562604"/>
                  </a:lnTo>
                  <a:lnTo>
                    <a:pt x="515350" y="543730"/>
                  </a:lnTo>
                  <a:lnTo>
                    <a:pt x="543687" y="526964"/>
                  </a:lnTo>
                  <a:lnTo>
                    <a:pt x="554863" y="517820"/>
                  </a:lnTo>
                  <a:lnTo>
                    <a:pt x="494347" y="471719"/>
                  </a:lnTo>
                  <a:lnTo>
                    <a:pt x="463815" y="443811"/>
                  </a:lnTo>
                  <a:lnTo>
                    <a:pt x="433052" y="412644"/>
                  </a:lnTo>
                  <a:lnTo>
                    <a:pt x="403566" y="379944"/>
                  </a:lnTo>
                  <a:lnTo>
                    <a:pt x="376777" y="347307"/>
                  </a:lnTo>
                  <a:lnTo>
                    <a:pt x="370451" y="338750"/>
                  </a:lnTo>
                  <a:close/>
                </a:path>
                <a:path w="630555" h="635635">
                  <a:moveTo>
                    <a:pt x="199240" y="407076"/>
                  </a:moveTo>
                  <a:lnTo>
                    <a:pt x="96393" y="407076"/>
                  </a:lnTo>
                  <a:lnTo>
                    <a:pt x="118364" y="532679"/>
                  </a:lnTo>
                  <a:lnTo>
                    <a:pt x="75057" y="604053"/>
                  </a:lnTo>
                  <a:lnTo>
                    <a:pt x="276225" y="568874"/>
                  </a:lnTo>
                  <a:lnTo>
                    <a:pt x="247523" y="542585"/>
                  </a:lnTo>
                  <a:lnTo>
                    <a:pt x="283926" y="542585"/>
                  </a:lnTo>
                  <a:lnTo>
                    <a:pt x="260234" y="522138"/>
                  </a:lnTo>
                  <a:lnTo>
                    <a:pt x="225044" y="522138"/>
                  </a:lnTo>
                  <a:lnTo>
                    <a:pt x="218312" y="515915"/>
                  </a:lnTo>
                  <a:lnTo>
                    <a:pt x="199240" y="407076"/>
                  </a:lnTo>
                  <a:close/>
                </a:path>
                <a:path w="630555" h="635635">
                  <a:moveTo>
                    <a:pt x="349535" y="309921"/>
                  </a:moveTo>
                  <a:lnTo>
                    <a:pt x="272161" y="309921"/>
                  </a:lnTo>
                  <a:lnTo>
                    <a:pt x="277930" y="320081"/>
                  </a:lnTo>
                  <a:lnTo>
                    <a:pt x="278003" y="320335"/>
                  </a:lnTo>
                  <a:lnTo>
                    <a:pt x="228933" y="340766"/>
                  </a:lnTo>
                  <a:lnTo>
                    <a:pt x="209550" y="346624"/>
                  </a:lnTo>
                  <a:lnTo>
                    <a:pt x="195199" y="351323"/>
                  </a:lnTo>
                  <a:lnTo>
                    <a:pt x="225044" y="522138"/>
                  </a:lnTo>
                  <a:lnTo>
                    <a:pt x="260234" y="522138"/>
                  </a:lnTo>
                  <a:lnTo>
                    <a:pt x="252730" y="515661"/>
                  </a:lnTo>
                  <a:lnTo>
                    <a:pt x="227611" y="371262"/>
                  </a:lnTo>
                  <a:lnTo>
                    <a:pt x="224662" y="371262"/>
                  </a:lnTo>
                  <a:lnTo>
                    <a:pt x="243830" y="364095"/>
                  </a:lnTo>
                  <a:lnTo>
                    <a:pt x="260365" y="356879"/>
                  </a:lnTo>
                  <a:lnTo>
                    <a:pt x="274258" y="349617"/>
                  </a:lnTo>
                  <a:lnTo>
                    <a:pt x="285496" y="342306"/>
                  </a:lnTo>
                  <a:lnTo>
                    <a:pt x="289813" y="338750"/>
                  </a:lnTo>
                  <a:lnTo>
                    <a:pt x="370451" y="338750"/>
                  </a:lnTo>
                  <a:lnTo>
                    <a:pt x="352702" y="314741"/>
                  </a:lnTo>
                  <a:lnTo>
                    <a:pt x="349535" y="309921"/>
                  </a:lnTo>
                  <a:close/>
                </a:path>
                <a:path w="630555" h="635635">
                  <a:moveTo>
                    <a:pt x="193276" y="373040"/>
                  </a:moveTo>
                  <a:lnTo>
                    <a:pt x="90424" y="373040"/>
                  </a:lnTo>
                  <a:lnTo>
                    <a:pt x="91567" y="379517"/>
                  </a:lnTo>
                  <a:lnTo>
                    <a:pt x="73406" y="387518"/>
                  </a:lnTo>
                  <a:lnTo>
                    <a:pt x="67498" y="390427"/>
                  </a:lnTo>
                  <a:lnTo>
                    <a:pt x="59948" y="394663"/>
                  </a:lnTo>
                  <a:lnTo>
                    <a:pt x="51063" y="400055"/>
                  </a:lnTo>
                  <a:lnTo>
                    <a:pt x="40512" y="406822"/>
                  </a:lnTo>
                  <a:lnTo>
                    <a:pt x="51943" y="427015"/>
                  </a:lnTo>
                  <a:lnTo>
                    <a:pt x="61595" y="423967"/>
                  </a:lnTo>
                  <a:lnTo>
                    <a:pt x="68712" y="420161"/>
                  </a:lnTo>
                  <a:lnTo>
                    <a:pt x="76152" y="416379"/>
                  </a:lnTo>
                  <a:lnTo>
                    <a:pt x="83901" y="412644"/>
                  </a:lnTo>
                  <a:lnTo>
                    <a:pt x="91948" y="408981"/>
                  </a:lnTo>
                  <a:lnTo>
                    <a:pt x="96393" y="407076"/>
                  </a:lnTo>
                  <a:lnTo>
                    <a:pt x="199240" y="407076"/>
                  </a:lnTo>
                  <a:lnTo>
                    <a:pt x="193276" y="373040"/>
                  </a:lnTo>
                  <a:close/>
                </a:path>
                <a:path w="630555" h="635635">
                  <a:moveTo>
                    <a:pt x="253021" y="0"/>
                  </a:moveTo>
                  <a:lnTo>
                    <a:pt x="209042" y="5121"/>
                  </a:lnTo>
                  <a:lnTo>
                    <a:pt x="163563" y="15820"/>
                  </a:lnTo>
                  <a:lnTo>
                    <a:pt x="119932" y="31761"/>
                  </a:lnTo>
                  <a:lnTo>
                    <a:pt x="78136" y="52944"/>
                  </a:lnTo>
                  <a:lnTo>
                    <a:pt x="38162" y="79370"/>
                  </a:lnTo>
                  <a:lnTo>
                    <a:pt x="0" y="111039"/>
                  </a:lnTo>
                  <a:lnTo>
                    <a:pt x="10033" y="117008"/>
                  </a:lnTo>
                  <a:lnTo>
                    <a:pt x="20274" y="119245"/>
                  </a:lnTo>
                  <a:lnTo>
                    <a:pt x="29860" y="121755"/>
                  </a:lnTo>
                  <a:lnTo>
                    <a:pt x="38804" y="124527"/>
                  </a:lnTo>
                  <a:lnTo>
                    <a:pt x="47117" y="127549"/>
                  </a:lnTo>
                  <a:lnTo>
                    <a:pt x="80772" y="320081"/>
                  </a:lnTo>
                  <a:lnTo>
                    <a:pt x="80010" y="320335"/>
                  </a:lnTo>
                  <a:lnTo>
                    <a:pt x="68453" y="322494"/>
                  </a:lnTo>
                  <a:lnTo>
                    <a:pt x="61755" y="323570"/>
                  </a:lnTo>
                  <a:lnTo>
                    <a:pt x="53641" y="324717"/>
                  </a:lnTo>
                  <a:lnTo>
                    <a:pt x="33020" y="327320"/>
                  </a:lnTo>
                  <a:lnTo>
                    <a:pt x="32131" y="333289"/>
                  </a:lnTo>
                  <a:lnTo>
                    <a:pt x="31623" y="336845"/>
                  </a:lnTo>
                  <a:lnTo>
                    <a:pt x="31368" y="337861"/>
                  </a:lnTo>
                  <a:lnTo>
                    <a:pt x="30038" y="349672"/>
                  </a:lnTo>
                  <a:lnTo>
                    <a:pt x="29337" y="355514"/>
                  </a:lnTo>
                  <a:lnTo>
                    <a:pt x="28956" y="356657"/>
                  </a:lnTo>
                  <a:lnTo>
                    <a:pt x="27314" y="368182"/>
                  </a:lnTo>
                  <a:lnTo>
                    <a:pt x="26400" y="378755"/>
                  </a:lnTo>
                  <a:lnTo>
                    <a:pt x="26223" y="388375"/>
                  </a:lnTo>
                  <a:lnTo>
                    <a:pt x="26796" y="397043"/>
                  </a:lnTo>
                  <a:lnTo>
                    <a:pt x="42418" y="392217"/>
                  </a:lnTo>
                  <a:lnTo>
                    <a:pt x="57991" y="384792"/>
                  </a:lnTo>
                  <a:lnTo>
                    <a:pt x="71183" y="379104"/>
                  </a:lnTo>
                  <a:lnTo>
                    <a:pt x="81994" y="375179"/>
                  </a:lnTo>
                  <a:lnTo>
                    <a:pt x="90424" y="373040"/>
                  </a:lnTo>
                  <a:lnTo>
                    <a:pt x="193276" y="373040"/>
                  </a:lnTo>
                  <a:lnTo>
                    <a:pt x="187579" y="340528"/>
                  </a:lnTo>
                  <a:lnTo>
                    <a:pt x="241776" y="322859"/>
                  </a:lnTo>
                  <a:lnTo>
                    <a:pt x="272161" y="309921"/>
                  </a:lnTo>
                  <a:lnTo>
                    <a:pt x="349535" y="309921"/>
                  </a:lnTo>
                  <a:lnTo>
                    <a:pt x="336099" y="289474"/>
                  </a:lnTo>
                  <a:lnTo>
                    <a:pt x="178689" y="289474"/>
                  </a:lnTo>
                  <a:lnTo>
                    <a:pt x="141859" y="78527"/>
                  </a:lnTo>
                  <a:lnTo>
                    <a:pt x="185007" y="58668"/>
                  </a:lnTo>
                  <a:lnTo>
                    <a:pt x="229133" y="51980"/>
                  </a:lnTo>
                  <a:lnTo>
                    <a:pt x="414865" y="51980"/>
                  </a:lnTo>
                  <a:lnTo>
                    <a:pt x="397605" y="36141"/>
                  </a:lnTo>
                  <a:lnTo>
                    <a:pt x="367411" y="19091"/>
                  </a:lnTo>
                  <a:lnTo>
                    <a:pt x="332218" y="6996"/>
                  </a:lnTo>
                  <a:lnTo>
                    <a:pt x="294084" y="629"/>
                  </a:lnTo>
                  <a:lnTo>
                    <a:pt x="253021" y="0"/>
                  </a:lnTo>
                  <a:close/>
                </a:path>
                <a:path w="630555" h="635635">
                  <a:moveTo>
                    <a:pt x="227456" y="370373"/>
                  </a:moveTo>
                  <a:lnTo>
                    <a:pt x="224662" y="371262"/>
                  </a:lnTo>
                  <a:lnTo>
                    <a:pt x="227611" y="371262"/>
                  </a:lnTo>
                  <a:lnTo>
                    <a:pt x="227456" y="370373"/>
                  </a:lnTo>
                  <a:close/>
                </a:path>
                <a:path w="630555" h="635635">
                  <a:moveTo>
                    <a:pt x="241371" y="61469"/>
                  </a:moveTo>
                  <a:lnTo>
                    <a:pt x="194200" y="67732"/>
                  </a:lnTo>
                  <a:lnTo>
                    <a:pt x="148462" y="83607"/>
                  </a:lnTo>
                  <a:lnTo>
                    <a:pt x="184150" y="287950"/>
                  </a:lnTo>
                  <a:lnTo>
                    <a:pt x="182372" y="288712"/>
                  </a:lnTo>
                  <a:lnTo>
                    <a:pt x="180594" y="289220"/>
                  </a:lnTo>
                  <a:lnTo>
                    <a:pt x="178689" y="289474"/>
                  </a:lnTo>
                  <a:lnTo>
                    <a:pt x="336099" y="289474"/>
                  </a:lnTo>
                  <a:lnTo>
                    <a:pt x="331343" y="282235"/>
                  </a:lnTo>
                  <a:lnTo>
                    <a:pt x="336073" y="279822"/>
                  </a:lnTo>
                  <a:lnTo>
                    <a:pt x="211582" y="279822"/>
                  </a:lnTo>
                  <a:lnTo>
                    <a:pt x="180212" y="100117"/>
                  </a:lnTo>
                  <a:lnTo>
                    <a:pt x="186638" y="97708"/>
                  </a:lnTo>
                  <a:lnTo>
                    <a:pt x="194659" y="95418"/>
                  </a:lnTo>
                  <a:lnTo>
                    <a:pt x="204251" y="93223"/>
                  </a:lnTo>
                  <a:lnTo>
                    <a:pt x="215392" y="91100"/>
                  </a:lnTo>
                  <a:lnTo>
                    <a:pt x="230276" y="89076"/>
                  </a:lnTo>
                  <a:lnTo>
                    <a:pt x="244268" y="88338"/>
                  </a:lnTo>
                  <a:lnTo>
                    <a:pt x="438535" y="88338"/>
                  </a:lnTo>
                  <a:lnTo>
                    <a:pt x="438448" y="88052"/>
                  </a:lnTo>
                  <a:lnTo>
                    <a:pt x="318643" y="88052"/>
                  </a:lnTo>
                  <a:lnTo>
                    <a:pt x="316738" y="86401"/>
                  </a:lnTo>
                  <a:lnTo>
                    <a:pt x="294520" y="72518"/>
                  </a:lnTo>
                  <a:lnTo>
                    <a:pt x="269398" y="64208"/>
                  </a:lnTo>
                  <a:lnTo>
                    <a:pt x="241371" y="61469"/>
                  </a:lnTo>
                  <a:close/>
                </a:path>
                <a:path w="630555" h="635635">
                  <a:moveTo>
                    <a:pt x="438535" y="88338"/>
                  </a:moveTo>
                  <a:lnTo>
                    <a:pt x="244268" y="88338"/>
                  </a:lnTo>
                  <a:lnTo>
                    <a:pt x="257379" y="88886"/>
                  </a:lnTo>
                  <a:lnTo>
                    <a:pt x="269621" y="90719"/>
                  </a:lnTo>
                  <a:lnTo>
                    <a:pt x="311358" y="102792"/>
                  </a:lnTo>
                  <a:lnTo>
                    <a:pt x="338963" y="132121"/>
                  </a:lnTo>
                  <a:lnTo>
                    <a:pt x="340610" y="155247"/>
                  </a:lnTo>
                  <a:lnTo>
                    <a:pt x="337185" y="177016"/>
                  </a:lnTo>
                  <a:lnTo>
                    <a:pt x="315213" y="216576"/>
                  </a:lnTo>
                  <a:lnTo>
                    <a:pt x="275209" y="249358"/>
                  </a:lnTo>
                  <a:lnTo>
                    <a:pt x="215392" y="278425"/>
                  </a:lnTo>
                  <a:lnTo>
                    <a:pt x="211582" y="279822"/>
                  </a:lnTo>
                  <a:lnTo>
                    <a:pt x="336073" y="279822"/>
                  </a:lnTo>
                  <a:lnTo>
                    <a:pt x="383238" y="251549"/>
                  </a:lnTo>
                  <a:lnTo>
                    <a:pt x="422275" y="210480"/>
                  </a:lnTo>
                  <a:lnTo>
                    <a:pt x="444468" y="162839"/>
                  </a:lnTo>
                  <a:lnTo>
                    <a:pt x="447778" y="137989"/>
                  </a:lnTo>
                  <a:lnTo>
                    <a:pt x="445897" y="112436"/>
                  </a:lnTo>
                  <a:lnTo>
                    <a:pt x="438535" y="88338"/>
                  </a:lnTo>
                  <a:close/>
                </a:path>
                <a:path w="630555" h="635635">
                  <a:moveTo>
                    <a:pt x="414865" y="51980"/>
                  </a:moveTo>
                  <a:lnTo>
                    <a:pt x="229133" y="51980"/>
                  </a:lnTo>
                  <a:lnTo>
                    <a:pt x="252269" y="53318"/>
                  </a:lnTo>
                  <a:lnTo>
                    <a:pt x="273762" y="58560"/>
                  </a:lnTo>
                  <a:lnTo>
                    <a:pt x="312537" y="81787"/>
                  </a:lnTo>
                  <a:lnTo>
                    <a:pt x="317754" y="87163"/>
                  </a:lnTo>
                  <a:lnTo>
                    <a:pt x="318643" y="88052"/>
                  </a:lnTo>
                  <a:lnTo>
                    <a:pt x="438448" y="88052"/>
                  </a:lnTo>
                  <a:lnTo>
                    <a:pt x="436848" y="82813"/>
                  </a:lnTo>
                  <a:lnTo>
                    <a:pt x="420750" y="57382"/>
                  </a:lnTo>
                  <a:lnTo>
                    <a:pt x="414865" y="51980"/>
                  </a:lnTo>
                  <a:close/>
                </a:path>
              </a:pathLst>
            </a:custGeom>
            <a:solidFill>
              <a:srgbClr val="341833"/>
            </a:solidFill>
          </p:spPr>
          <p:txBody>
            <a:bodyPr wrap="square" lIns="0" tIns="0" rIns="0" bIns="0" rtlCol="0"/>
            <a:lstStyle/>
            <a:p>
              <a:endParaRPr/>
            </a:p>
          </p:txBody>
        </p:sp>
        <p:sp>
          <p:nvSpPr>
            <p:cNvPr id="10" name="object 10"/>
            <p:cNvSpPr/>
            <p:nvPr/>
          </p:nvSpPr>
          <p:spPr>
            <a:xfrm>
              <a:off x="1581658" y="2422524"/>
              <a:ext cx="99568" cy="221361"/>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574291" y="2200941"/>
              <a:ext cx="169541" cy="200628"/>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750695" y="2143124"/>
              <a:ext cx="278130" cy="609600"/>
            </a:xfrm>
            <a:custGeom>
              <a:avLst/>
              <a:gdLst/>
              <a:ahLst/>
              <a:cxnLst/>
              <a:rect l="l" t="t" r="r" b="b"/>
              <a:pathLst>
                <a:path w="278130" h="609600">
                  <a:moveTo>
                    <a:pt x="52578" y="0"/>
                  </a:moveTo>
                  <a:lnTo>
                    <a:pt x="105505" y="40386"/>
                  </a:lnTo>
                  <a:lnTo>
                    <a:pt x="130429" y="95630"/>
                  </a:lnTo>
                  <a:lnTo>
                    <a:pt x="131095" y="144424"/>
                  </a:lnTo>
                  <a:lnTo>
                    <a:pt x="115379" y="189277"/>
                  </a:lnTo>
                  <a:lnTo>
                    <a:pt x="83280" y="230201"/>
                  </a:lnTo>
                  <a:lnTo>
                    <a:pt x="34798" y="267208"/>
                  </a:lnTo>
                  <a:lnTo>
                    <a:pt x="56755" y="303281"/>
                  </a:lnTo>
                  <a:lnTo>
                    <a:pt x="83772" y="338915"/>
                  </a:lnTo>
                  <a:lnTo>
                    <a:pt x="115861" y="374096"/>
                  </a:lnTo>
                  <a:lnTo>
                    <a:pt x="153035" y="408813"/>
                  </a:lnTo>
                  <a:lnTo>
                    <a:pt x="209184" y="450897"/>
                  </a:lnTo>
                  <a:lnTo>
                    <a:pt x="242028" y="471052"/>
                  </a:lnTo>
                  <a:lnTo>
                    <a:pt x="278003" y="490600"/>
                  </a:lnTo>
                  <a:lnTo>
                    <a:pt x="231782" y="515489"/>
                  </a:lnTo>
                  <a:lnTo>
                    <a:pt x="188372" y="542543"/>
                  </a:lnTo>
                  <a:lnTo>
                    <a:pt x="147772" y="571789"/>
                  </a:lnTo>
                  <a:lnTo>
                    <a:pt x="109981" y="603250"/>
                  </a:lnTo>
                  <a:lnTo>
                    <a:pt x="100837" y="609346"/>
                  </a:lnTo>
                  <a:lnTo>
                    <a:pt x="119096" y="561939"/>
                  </a:lnTo>
                  <a:lnTo>
                    <a:pt x="157495" y="532320"/>
                  </a:lnTo>
                  <a:lnTo>
                    <a:pt x="196871" y="507559"/>
                  </a:lnTo>
                  <a:lnTo>
                    <a:pt x="237236" y="487679"/>
                  </a:lnTo>
                  <a:lnTo>
                    <a:pt x="194480" y="467668"/>
                  </a:lnTo>
                  <a:lnTo>
                    <a:pt x="153340" y="441165"/>
                  </a:lnTo>
                  <a:lnTo>
                    <a:pt x="113823" y="408177"/>
                  </a:lnTo>
                  <a:lnTo>
                    <a:pt x="75936" y="368713"/>
                  </a:lnTo>
                  <a:lnTo>
                    <a:pt x="39686" y="322779"/>
                  </a:lnTo>
                  <a:lnTo>
                    <a:pt x="5080" y="270383"/>
                  </a:lnTo>
                  <a:lnTo>
                    <a:pt x="0" y="256666"/>
                  </a:lnTo>
                  <a:lnTo>
                    <a:pt x="50817" y="219588"/>
                  </a:lnTo>
                  <a:lnTo>
                    <a:pt x="84788" y="179784"/>
                  </a:lnTo>
                  <a:lnTo>
                    <a:pt x="101923" y="137241"/>
                  </a:lnTo>
                  <a:lnTo>
                    <a:pt x="102235" y="91948"/>
                  </a:lnTo>
                  <a:lnTo>
                    <a:pt x="96637" y="71973"/>
                  </a:lnTo>
                  <a:lnTo>
                    <a:pt x="86502" y="49974"/>
                  </a:lnTo>
                  <a:lnTo>
                    <a:pt x="71820" y="25975"/>
                  </a:lnTo>
                  <a:lnTo>
                    <a:pt x="52578" y="0"/>
                  </a:lnTo>
                  <a:close/>
                </a:path>
              </a:pathLst>
            </a:custGeom>
            <a:ln w="9144">
              <a:solidFill>
                <a:srgbClr val="FFFFFF"/>
              </a:solidFill>
            </a:ln>
          </p:spPr>
          <p:txBody>
            <a:bodyPr wrap="square" lIns="0" tIns="0" rIns="0" bIns="0" rtlCol="0"/>
            <a:lstStyle/>
            <a:p>
              <a:endParaRPr/>
            </a:p>
          </p:txBody>
        </p:sp>
        <p:sp>
          <p:nvSpPr>
            <p:cNvPr id="13" name="object 13"/>
            <p:cNvSpPr/>
            <p:nvPr/>
          </p:nvSpPr>
          <p:spPr>
            <a:xfrm>
              <a:off x="1535937" y="2164583"/>
              <a:ext cx="185928" cy="246637"/>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398651" y="2117175"/>
              <a:ext cx="554990" cy="633095"/>
            </a:xfrm>
            <a:custGeom>
              <a:avLst/>
              <a:gdLst/>
              <a:ahLst/>
              <a:cxnLst/>
              <a:rect l="l" t="t" r="r" b="b"/>
              <a:pathLst>
                <a:path w="554989" h="633094">
                  <a:moveTo>
                    <a:pt x="209042" y="5121"/>
                  </a:moveTo>
                  <a:lnTo>
                    <a:pt x="253021" y="0"/>
                  </a:lnTo>
                  <a:lnTo>
                    <a:pt x="294084" y="629"/>
                  </a:lnTo>
                  <a:lnTo>
                    <a:pt x="332218" y="6996"/>
                  </a:lnTo>
                  <a:lnTo>
                    <a:pt x="397605" y="36141"/>
                  </a:lnTo>
                  <a:lnTo>
                    <a:pt x="436848" y="82813"/>
                  </a:lnTo>
                  <a:lnTo>
                    <a:pt x="447778" y="137989"/>
                  </a:lnTo>
                  <a:lnTo>
                    <a:pt x="444468" y="162839"/>
                  </a:lnTo>
                  <a:lnTo>
                    <a:pt x="422275" y="210480"/>
                  </a:lnTo>
                  <a:lnTo>
                    <a:pt x="383238" y="251549"/>
                  </a:lnTo>
                  <a:lnTo>
                    <a:pt x="331343" y="282235"/>
                  </a:lnTo>
                  <a:lnTo>
                    <a:pt x="352702" y="314741"/>
                  </a:lnTo>
                  <a:lnTo>
                    <a:pt x="376777" y="347307"/>
                  </a:lnTo>
                  <a:lnTo>
                    <a:pt x="403566" y="379944"/>
                  </a:lnTo>
                  <a:lnTo>
                    <a:pt x="433069" y="412664"/>
                  </a:lnTo>
                  <a:lnTo>
                    <a:pt x="463815" y="443811"/>
                  </a:lnTo>
                  <a:lnTo>
                    <a:pt x="494347" y="471719"/>
                  </a:lnTo>
                  <a:lnTo>
                    <a:pt x="524688" y="496389"/>
                  </a:lnTo>
                  <a:lnTo>
                    <a:pt x="554863" y="517820"/>
                  </a:lnTo>
                  <a:lnTo>
                    <a:pt x="543687" y="526964"/>
                  </a:lnTo>
                  <a:lnTo>
                    <a:pt x="515350" y="543730"/>
                  </a:lnTo>
                  <a:lnTo>
                    <a:pt x="487680" y="562604"/>
                  </a:lnTo>
                  <a:lnTo>
                    <a:pt x="460676" y="583596"/>
                  </a:lnTo>
                  <a:lnTo>
                    <a:pt x="434340" y="606720"/>
                  </a:lnTo>
                  <a:lnTo>
                    <a:pt x="417956" y="615229"/>
                  </a:lnTo>
                  <a:lnTo>
                    <a:pt x="410972" y="597703"/>
                  </a:lnTo>
                  <a:lnTo>
                    <a:pt x="389818" y="540416"/>
                  </a:lnTo>
                  <a:lnTo>
                    <a:pt x="367812" y="486969"/>
                  </a:lnTo>
                  <a:lnTo>
                    <a:pt x="344952" y="437363"/>
                  </a:lnTo>
                  <a:lnTo>
                    <a:pt x="321238" y="391597"/>
                  </a:lnTo>
                  <a:lnTo>
                    <a:pt x="296672" y="349672"/>
                  </a:lnTo>
                  <a:lnTo>
                    <a:pt x="289813" y="338750"/>
                  </a:lnTo>
                  <a:lnTo>
                    <a:pt x="285496" y="342306"/>
                  </a:lnTo>
                  <a:lnTo>
                    <a:pt x="274258" y="349617"/>
                  </a:lnTo>
                  <a:lnTo>
                    <a:pt x="260365" y="356879"/>
                  </a:lnTo>
                  <a:lnTo>
                    <a:pt x="243830" y="364095"/>
                  </a:lnTo>
                  <a:lnTo>
                    <a:pt x="224662" y="371262"/>
                  </a:lnTo>
                  <a:lnTo>
                    <a:pt x="227456" y="370373"/>
                  </a:lnTo>
                  <a:lnTo>
                    <a:pt x="252730" y="515661"/>
                  </a:lnTo>
                  <a:lnTo>
                    <a:pt x="341756" y="592496"/>
                  </a:lnTo>
                  <a:lnTo>
                    <a:pt x="112903" y="632501"/>
                  </a:lnTo>
                  <a:lnTo>
                    <a:pt x="97662" y="606212"/>
                  </a:lnTo>
                  <a:lnTo>
                    <a:pt x="295656" y="571668"/>
                  </a:lnTo>
                  <a:lnTo>
                    <a:pt x="247523" y="542585"/>
                  </a:lnTo>
                  <a:lnTo>
                    <a:pt x="276225" y="568874"/>
                  </a:lnTo>
                  <a:lnTo>
                    <a:pt x="75057" y="604053"/>
                  </a:lnTo>
                  <a:lnTo>
                    <a:pt x="118364" y="532679"/>
                  </a:lnTo>
                  <a:lnTo>
                    <a:pt x="96393" y="407076"/>
                  </a:lnTo>
                  <a:lnTo>
                    <a:pt x="61595" y="423967"/>
                  </a:lnTo>
                  <a:lnTo>
                    <a:pt x="51943" y="427015"/>
                  </a:lnTo>
                  <a:lnTo>
                    <a:pt x="40512" y="406822"/>
                  </a:lnTo>
                  <a:lnTo>
                    <a:pt x="51063" y="400055"/>
                  </a:lnTo>
                  <a:lnTo>
                    <a:pt x="60055" y="394598"/>
                  </a:lnTo>
                  <a:lnTo>
                    <a:pt x="67498" y="390427"/>
                  </a:lnTo>
                  <a:lnTo>
                    <a:pt x="73406" y="387518"/>
                  </a:lnTo>
                  <a:lnTo>
                    <a:pt x="91567" y="379517"/>
                  </a:lnTo>
                  <a:lnTo>
                    <a:pt x="90424" y="373040"/>
                  </a:lnTo>
                  <a:lnTo>
                    <a:pt x="81994" y="375179"/>
                  </a:lnTo>
                  <a:lnTo>
                    <a:pt x="71183" y="379104"/>
                  </a:lnTo>
                  <a:lnTo>
                    <a:pt x="57991" y="384792"/>
                  </a:lnTo>
                  <a:lnTo>
                    <a:pt x="42418" y="392217"/>
                  </a:lnTo>
                  <a:lnTo>
                    <a:pt x="26796" y="397043"/>
                  </a:lnTo>
                  <a:lnTo>
                    <a:pt x="26223" y="388375"/>
                  </a:lnTo>
                  <a:lnTo>
                    <a:pt x="26400" y="378755"/>
                  </a:lnTo>
                  <a:lnTo>
                    <a:pt x="27314" y="368182"/>
                  </a:lnTo>
                  <a:lnTo>
                    <a:pt x="28956" y="356657"/>
                  </a:lnTo>
                  <a:lnTo>
                    <a:pt x="29337" y="355514"/>
                  </a:lnTo>
                  <a:lnTo>
                    <a:pt x="30099" y="349164"/>
                  </a:lnTo>
                  <a:lnTo>
                    <a:pt x="31368" y="337861"/>
                  </a:lnTo>
                  <a:lnTo>
                    <a:pt x="31623" y="336845"/>
                  </a:lnTo>
                  <a:lnTo>
                    <a:pt x="32131" y="333289"/>
                  </a:lnTo>
                  <a:lnTo>
                    <a:pt x="33020" y="327320"/>
                  </a:lnTo>
                  <a:lnTo>
                    <a:pt x="44074" y="325959"/>
                  </a:lnTo>
                  <a:lnTo>
                    <a:pt x="53641" y="324717"/>
                  </a:lnTo>
                  <a:lnTo>
                    <a:pt x="61755" y="323570"/>
                  </a:lnTo>
                  <a:lnTo>
                    <a:pt x="68453" y="322494"/>
                  </a:lnTo>
                  <a:lnTo>
                    <a:pt x="75818" y="321097"/>
                  </a:lnTo>
                  <a:lnTo>
                    <a:pt x="80010" y="320335"/>
                  </a:lnTo>
                  <a:lnTo>
                    <a:pt x="47117" y="127549"/>
                  </a:lnTo>
                  <a:lnTo>
                    <a:pt x="10033" y="117008"/>
                  </a:lnTo>
                  <a:lnTo>
                    <a:pt x="0" y="111039"/>
                  </a:lnTo>
                  <a:lnTo>
                    <a:pt x="38162" y="79370"/>
                  </a:lnTo>
                  <a:lnTo>
                    <a:pt x="78136" y="52944"/>
                  </a:lnTo>
                  <a:lnTo>
                    <a:pt x="119932" y="31761"/>
                  </a:lnTo>
                  <a:lnTo>
                    <a:pt x="163563" y="15820"/>
                  </a:lnTo>
                  <a:lnTo>
                    <a:pt x="209042" y="5121"/>
                  </a:lnTo>
                  <a:close/>
                </a:path>
              </a:pathLst>
            </a:custGeom>
            <a:ln w="9144">
              <a:solidFill>
                <a:srgbClr val="FFFFFF"/>
              </a:solidFill>
            </a:ln>
          </p:spPr>
          <p:txBody>
            <a:bodyPr wrap="square" lIns="0" tIns="0" rIns="0" bIns="0" rtlCol="0"/>
            <a:lstStyle/>
            <a:p>
              <a:endParaRPr/>
            </a:p>
          </p:txBody>
        </p:sp>
        <p:sp>
          <p:nvSpPr>
            <p:cNvPr id="15" name="object 15"/>
            <p:cNvSpPr/>
            <p:nvPr/>
          </p:nvSpPr>
          <p:spPr>
            <a:xfrm>
              <a:off x="1991868" y="2043683"/>
              <a:ext cx="558545" cy="64084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1984563" y="2036823"/>
              <a:ext cx="521334" cy="602615"/>
            </a:xfrm>
            <a:custGeom>
              <a:avLst/>
              <a:gdLst/>
              <a:ahLst/>
              <a:cxnLst/>
              <a:rect l="l" t="t" r="r" b="b"/>
              <a:pathLst>
                <a:path w="521335" h="602614">
                  <a:moveTo>
                    <a:pt x="146623" y="550546"/>
                  </a:moveTo>
                  <a:lnTo>
                    <a:pt x="148528" y="565532"/>
                  </a:lnTo>
                  <a:lnTo>
                    <a:pt x="185437" y="584485"/>
                  </a:lnTo>
                  <a:lnTo>
                    <a:pt x="222442" y="596759"/>
                  </a:lnTo>
                  <a:lnTo>
                    <a:pt x="259542" y="602341"/>
                  </a:lnTo>
                  <a:lnTo>
                    <a:pt x="296737" y="601219"/>
                  </a:lnTo>
                  <a:lnTo>
                    <a:pt x="351291" y="589313"/>
                  </a:lnTo>
                  <a:lnTo>
                    <a:pt x="383341" y="574514"/>
                  </a:lnTo>
                  <a:lnTo>
                    <a:pt x="253172" y="574514"/>
                  </a:lnTo>
                  <a:lnTo>
                    <a:pt x="216759" y="571533"/>
                  </a:lnTo>
                  <a:lnTo>
                    <a:pt x="181250" y="563552"/>
                  </a:lnTo>
                  <a:lnTo>
                    <a:pt x="146623" y="550546"/>
                  </a:lnTo>
                  <a:close/>
                </a:path>
                <a:path w="521335" h="602614">
                  <a:moveTo>
                    <a:pt x="398280" y="35942"/>
                  </a:moveTo>
                  <a:lnTo>
                    <a:pt x="358967" y="35942"/>
                  </a:lnTo>
                  <a:lnTo>
                    <a:pt x="370397" y="42800"/>
                  </a:lnTo>
                  <a:lnTo>
                    <a:pt x="390685" y="57870"/>
                  </a:lnTo>
                  <a:lnTo>
                    <a:pt x="426118" y="95486"/>
                  </a:lnTo>
                  <a:lnTo>
                    <a:pt x="458527" y="151348"/>
                  </a:lnTo>
                  <a:lnTo>
                    <a:pt x="472410" y="188009"/>
                  </a:lnTo>
                  <a:lnTo>
                    <a:pt x="482911" y="227980"/>
                  </a:lnTo>
                  <a:lnTo>
                    <a:pt x="490031" y="271273"/>
                  </a:lnTo>
                  <a:lnTo>
                    <a:pt x="492769" y="329158"/>
                  </a:lnTo>
                  <a:lnTo>
                    <a:pt x="486697" y="382589"/>
                  </a:lnTo>
                  <a:lnTo>
                    <a:pt x="471814" y="431544"/>
                  </a:lnTo>
                  <a:lnTo>
                    <a:pt x="448121" y="475997"/>
                  </a:lnTo>
                  <a:lnTo>
                    <a:pt x="417191" y="513671"/>
                  </a:lnTo>
                  <a:lnTo>
                    <a:pt x="380605" y="542307"/>
                  </a:lnTo>
                  <a:lnTo>
                    <a:pt x="338375" y="561919"/>
                  </a:lnTo>
                  <a:lnTo>
                    <a:pt x="290514" y="572517"/>
                  </a:lnTo>
                  <a:lnTo>
                    <a:pt x="253172" y="574514"/>
                  </a:lnTo>
                  <a:lnTo>
                    <a:pt x="383341" y="574514"/>
                  </a:lnTo>
                  <a:lnTo>
                    <a:pt x="439683" y="535211"/>
                  </a:lnTo>
                  <a:lnTo>
                    <a:pt x="473521" y="493015"/>
                  </a:lnTo>
                  <a:lnTo>
                    <a:pt x="494736" y="453544"/>
                  </a:lnTo>
                  <a:lnTo>
                    <a:pt x="509770" y="410567"/>
                  </a:lnTo>
                  <a:lnTo>
                    <a:pt x="518628" y="364085"/>
                  </a:lnTo>
                  <a:lnTo>
                    <a:pt x="521318" y="314098"/>
                  </a:lnTo>
                  <a:lnTo>
                    <a:pt x="517844" y="260605"/>
                  </a:lnTo>
                  <a:lnTo>
                    <a:pt x="510151" y="215360"/>
                  </a:lnTo>
                  <a:lnTo>
                    <a:pt x="498302" y="173341"/>
                  </a:lnTo>
                  <a:lnTo>
                    <a:pt x="482286" y="134536"/>
                  </a:lnTo>
                  <a:lnTo>
                    <a:pt x="462091" y="98934"/>
                  </a:lnTo>
                  <a:lnTo>
                    <a:pt x="437655" y="67768"/>
                  </a:lnTo>
                  <a:lnTo>
                    <a:pt x="408910" y="42292"/>
                  </a:lnTo>
                  <a:lnTo>
                    <a:pt x="398280" y="35942"/>
                  </a:lnTo>
                  <a:close/>
                </a:path>
                <a:path w="521335" h="602614">
                  <a:moveTo>
                    <a:pt x="242937" y="0"/>
                  </a:moveTo>
                  <a:lnTo>
                    <a:pt x="158644" y="12981"/>
                  </a:lnTo>
                  <a:lnTo>
                    <a:pt x="113571" y="33069"/>
                  </a:lnTo>
                  <a:lnTo>
                    <a:pt x="75281" y="62216"/>
                  </a:lnTo>
                  <a:lnTo>
                    <a:pt x="43880" y="100331"/>
                  </a:lnTo>
                  <a:lnTo>
                    <a:pt x="20331" y="145696"/>
                  </a:lnTo>
                  <a:lnTo>
                    <a:pt x="5701" y="196645"/>
                  </a:lnTo>
                  <a:lnTo>
                    <a:pt x="0" y="253190"/>
                  </a:lnTo>
                  <a:lnTo>
                    <a:pt x="3240" y="315342"/>
                  </a:lnTo>
                  <a:lnTo>
                    <a:pt x="13936" y="372813"/>
                  </a:lnTo>
                  <a:lnTo>
                    <a:pt x="31540" y="423455"/>
                  </a:lnTo>
                  <a:lnTo>
                    <a:pt x="56037" y="467270"/>
                  </a:lnTo>
                  <a:lnTo>
                    <a:pt x="87418" y="504258"/>
                  </a:lnTo>
                  <a:lnTo>
                    <a:pt x="125668" y="534417"/>
                  </a:lnTo>
                  <a:lnTo>
                    <a:pt x="162053" y="553632"/>
                  </a:lnTo>
                  <a:lnTo>
                    <a:pt x="199963" y="565929"/>
                  </a:lnTo>
                  <a:lnTo>
                    <a:pt x="239396" y="571297"/>
                  </a:lnTo>
                  <a:lnTo>
                    <a:pt x="280354" y="569723"/>
                  </a:lnTo>
                  <a:lnTo>
                    <a:pt x="330031" y="559054"/>
                  </a:lnTo>
                  <a:lnTo>
                    <a:pt x="373159" y="539609"/>
                  </a:lnTo>
                  <a:lnTo>
                    <a:pt x="399485" y="519304"/>
                  </a:lnTo>
                  <a:lnTo>
                    <a:pt x="253811" y="519304"/>
                  </a:lnTo>
                  <a:lnTo>
                    <a:pt x="246191" y="518923"/>
                  </a:lnTo>
                  <a:lnTo>
                    <a:pt x="242635" y="518542"/>
                  </a:lnTo>
                  <a:lnTo>
                    <a:pt x="246699" y="512192"/>
                  </a:lnTo>
                  <a:lnTo>
                    <a:pt x="242557" y="508763"/>
                  </a:lnTo>
                  <a:lnTo>
                    <a:pt x="206186" y="508763"/>
                  </a:lnTo>
                  <a:lnTo>
                    <a:pt x="204535" y="508001"/>
                  </a:lnTo>
                  <a:lnTo>
                    <a:pt x="154914" y="458914"/>
                  </a:lnTo>
                  <a:lnTo>
                    <a:pt x="136549" y="419634"/>
                  </a:lnTo>
                  <a:lnTo>
                    <a:pt x="122483" y="370545"/>
                  </a:lnTo>
                  <a:lnTo>
                    <a:pt x="112714" y="311659"/>
                  </a:lnTo>
                  <a:lnTo>
                    <a:pt x="107799" y="247450"/>
                  </a:lnTo>
                  <a:lnTo>
                    <a:pt x="109489" y="192417"/>
                  </a:lnTo>
                  <a:lnTo>
                    <a:pt x="117779" y="146564"/>
                  </a:lnTo>
                  <a:lnTo>
                    <a:pt x="132665" y="109893"/>
                  </a:lnTo>
                  <a:lnTo>
                    <a:pt x="182207" y="64105"/>
                  </a:lnTo>
                  <a:lnTo>
                    <a:pt x="216854" y="54992"/>
                  </a:lnTo>
                  <a:lnTo>
                    <a:pt x="382735" y="54992"/>
                  </a:lnTo>
                  <a:lnTo>
                    <a:pt x="375937" y="48960"/>
                  </a:lnTo>
                  <a:lnTo>
                    <a:pt x="368736" y="43098"/>
                  </a:lnTo>
                  <a:lnTo>
                    <a:pt x="361380" y="37593"/>
                  </a:lnTo>
                  <a:lnTo>
                    <a:pt x="358967" y="35942"/>
                  </a:lnTo>
                  <a:lnTo>
                    <a:pt x="398280" y="35942"/>
                  </a:lnTo>
                  <a:lnTo>
                    <a:pt x="378933" y="24385"/>
                  </a:lnTo>
                  <a:lnTo>
                    <a:pt x="340298" y="24385"/>
                  </a:lnTo>
                  <a:lnTo>
                    <a:pt x="330519" y="19305"/>
                  </a:lnTo>
                  <a:lnTo>
                    <a:pt x="302944" y="8711"/>
                  </a:lnTo>
                  <a:lnTo>
                    <a:pt x="273750" y="2272"/>
                  </a:lnTo>
                  <a:lnTo>
                    <a:pt x="242937" y="0"/>
                  </a:lnTo>
                  <a:close/>
                </a:path>
                <a:path w="521335" h="602614">
                  <a:moveTo>
                    <a:pt x="382735" y="54992"/>
                  </a:moveTo>
                  <a:lnTo>
                    <a:pt x="216854" y="54992"/>
                  </a:lnTo>
                  <a:lnTo>
                    <a:pt x="245477" y="55038"/>
                  </a:lnTo>
                  <a:lnTo>
                    <a:pt x="272480" y="62216"/>
                  </a:lnTo>
                  <a:lnTo>
                    <a:pt x="321629" y="97918"/>
                  </a:lnTo>
                  <a:lnTo>
                    <a:pt x="347696" y="163260"/>
                  </a:lnTo>
                  <a:lnTo>
                    <a:pt x="358098" y="212218"/>
                  </a:lnTo>
                  <a:lnTo>
                    <a:pt x="366714" y="272035"/>
                  </a:lnTo>
                  <a:lnTo>
                    <a:pt x="371135" y="326257"/>
                  </a:lnTo>
                  <a:lnTo>
                    <a:pt x="370699" y="373953"/>
                  </a:lnTo>
                  <a:lnTo>
                    <a:pt x="365375" y="414910"/>
                  </a:lnTo>
                  <a:lnTo>
                    <a:pt x="340322" y="476654"/>
                  </a:lnTo>
                  <a:lnTo>
                    <a:pt x="297650" y="511083"/>
                  </a:lnTo>
                  <a:lnTo>
                    <a:pt x="253811" y="519304"/>
                  </a:lnTo>
                  <a:lnTo>
                    <a:pt x="399485" y="519304"/>
                  </a:lnTo>
                  <a:lnTo>
                    <a:pt x="439866" y="474346"/>
                  </a:lnTo>
                  <a:lnTo>
                    <a:pt x="462367" y="430270"/>
                  </a:lnTo>
                  <a:lnTo>
                    <a:pt x="476331" y="380906"/>
                  </a:lnTo>
                  <a:lnTo>
                    <a:pt x="481746" y="326257"/>
                  </a:lnTo>
                  <a:lnTo>
                    <a:pt x="478601" y="266320"/>
                  </a:lnTo>
                  <a:lnTo>
                    <a:pt x="469990" y="215953"/>
                  </a:lnTo>
                  <a:lnTo>
                    <a:pt x="456808" y="170317"/>
                  </a:lnTo>
                  <a:lnTo>
                    <a:pt x="439053" y="129417"/>
                  </a:lnTo>
                  <a:lnTo>
                    <a:pt x="416727" y="93259"/>
                  </a:lnTo>
                  <a:lnTo>
                    <a:pt x="389828" y="61850"/>
                  </a:lnTo>
                  <a:lnTo>
                    <a:pt x="382735" y="54992"/>
                  </a:lnTo>
                  <a:close/>
                </a:path>
                <a:path w="521335" h="602614">
                  <a:moveTo>
                    <a:pt x="225871" y="62612"/>
                  </a:moveTo>
                  <a:lnTo>
                    <a:pt x="164037" y="89982"/>
                  </a:lnTo>
                  <a:lnTo>
                    <a:pt x="128311" y="154239"/>
                  </a:lnTo>
                  <a:lnTo>
                    <a:pt x="120233" y="200200"/>
                  </a:lnTo>
                  <a:lnTo>
                    <a:pt x="118676" y="255383"/>
                  </a:lnTo>
                  <a:lnTo>
                    <a:pt x="123636" y="319787"/>
                  </a:lnTo>
                  <a:lnTo>
                    <a:pt x="129587" y="359812"/>
                  </a:lnTo>
                  <a:lnTo>
                    <a:pt x="146871" y="426194"/>
                  </a:lnTo>
                  <a:lnTo>
                    <a:pt x="167445" y="468435"/>
                  </a:lnTo>
                  <a:lnTo>
                    <a:pt x="205932" y="508636"/>
                  </a:lnTo>
                  <a:lnTo>
                    <a:pt x="206186" y="508763"/>
                  </a:lnTo>
                  <a:lnTo>
                    <a:pt x="242557" y="508763"/>
                  </a:lnTo>
                  <a:lnTo>
                    <a:pt x="219009" y="489272"/>
                  </a:lnTo>
                  <a:lnTo>
                    <a:pt x="195836" y="457694"/>
                  </a:lnTo>
                  <a:lnTo>
                    <a:pt x="177186" y="417461"/>
                  </a:lnTo>
                  <a:lnTo>
                    <a:pt x="163066" y="368571"/>
                  </a:lnTo>
                  <a:lnTo>
                    <a:pt x="153481" y="311024"/>
                  </a:lnTo>
                  <a:lnTo>
                    <a:pt x="148676" y="246952"/>
                  </a:lnTo>
                  <a:lnTo>
                    <a:pt x="150894" y="193799"/>
                  </a:lnTo>
                  <a:lnTo>
                    <a:pt x="160133" y="151560"/>
                  </a:lnTo>
                  <a:lnTo>
                    <a:pt x="199657" y="99813"/>
                  </a:lnTo>
                  <a:lnTo>
                    <a:pt x="246268" y="89800"/>
                  </a:lnTo>
                  <a:lnTo>
                    <a:pt x="308062" y="89800"/>
                  </a:lnTo>
                  <a:lnTo>
                    <a:pt x="303291" y="84544"/>
                  </a:lnTo>
                  <a:lnTo>
                    <a:pt x="280465" y="69947"/>
                  </a:lnTo>
                  <a:lnTo>
                    <a:pt x="254662" y="62636"/>
                  </a:lnTo>
                  <a:lnTo>
                    <a:pt x="225871" y="62612"/>
                  </a:lnTo>
                  <a:close/>
                </a:path>
                <a:path w="521335" h="602614">
                  <a:moveTo>
                    <a:pt x="308062" y="89800"/>
                  </a:moveTo>
                  <a:lnTo>
                    <a:pt x="246268" y="89800"/>
                  </a:lnTo>
                  <a:lnTo>
                    <a:pt x="264019" y="91934"/>
                  </a:lnTo>
                  <a:lnTo>
                    <a:pt x="283174" y="96710"/>
                  </a:lnTo>
                  <a:lnTo>
                    <a:pt x="303722" y="104141"/>
                  </a:lnTo>
                  <a:lnTo>
                    <a:pt x="323153" y="106427"/>
                  </a:lnTo>
                  <a:lnTo>
                    <a:pt x="308062" y="89800"/>
                  </a:lnTo>
                  <a:close/>
                </a:path>
                <a:path w="521335" h="602614">
                  <a:moveTo>
                    <a:pt x="338393" y="8510"/>
                  </a:moveTo>
                  <a:lnTo>
                    <a:pt x="340298" y="24385"/>
                  </a:lnTo>
                  <a:lnTo>
                    <a:pt x="378933" y="24385"/>
                  </a:lnTo>
                  <a:lnTo>
                    <a:pt x="375830" y="22532"/>
                  </a:lnTo>
                  <a:lnTo>
                    <a:pt x="338393" y="8510"/>
                  </a:lnTo>
                  <a:close/>
                </a:path>
              </a:pathLst>
            </a:custGeom>
            <a:solidFill>
              <a:srgbClr val="341833"/>
            </a:solidFill>
          </p:spPr>
          <p:txBody>
            <a:bodyPr wrap="square" lIns="0" tIns="0" rIns="0" bIns="0" rtlCol="0"/>
            <a:lstStyle/>
            <a:p>
              <a:endParaRPr/>
            </a:p>
          </p:txBody>
        </p:sp>
        <p:sp>
          <p:nvSpPr>
            <p:cNvPr id="17" name="object 17"/>
            <p:cNvSpPr/>
            <p:nvPr/>
          </p:nvSpPr>
          <p:spPr>
            <a:xfrm>
              <a:off x="1984563" y="2036823"/>
              <a:ext cx="521334" cy="602615"/>
            </a:xfrm>
            <a:custGeom>
              <a:avLst/>
              <a:gdLst/>
              <a:ahLst/>
              <a:cxnLst/>
              <a:rect l="l" t="t" r="r" b="b"/>
              <a:pathLst>
                <a:path w="521335" h="602614">
                  <a:moveTo>
                    <a:pt x="216854" y="54992"/>
                  </a:moveTo>
                  <a:lnTo>
                    <a:pt x="154143" y="82406"/>
                  </a:lnTo>
                  <a:lnTo>
                    <a:pt x="117779" y="146564"/>
                  </a:lnTo>
                  <a:lnTo>
                    <a:pt x="109489" y="192417"/>
                  </a:lnTo>
                  <a:lnTo>
                    <a:pt x="107799" y="247450"/>
                  </a:lnTo>
                  <a:lnTo>
                    <a:pt x="112714" y="311659"/>
                  </a:lnTo>
                  <a:lnTo>
                    <a:pt x="122483" y="370545"/>
                  </a:lnTo>
                  <a:lnTo>
                    <a:pt x="136549" y="419634"/>
                  </a:lnTo>
                  <a:lnTo>
                    <a:pt x="154914" y="458914"/>
                  </a:lnTo>
                  <a:lnTo>
                    <a:pt x="204535" y="508001"/>
                  </a:lnTo>
                  <a:lnTo>
                    <a:pt x="206186" y="508763"/>
                  </a:lnTo>
                  <a:lnTo>
                    <a:pt x="205932" y="508636"/>
                  </a:lnTo>
                  <a:lnTo>
                    <a:pt x="191309" y="496490"/>
                  </a:lnTo>
                  <a:lnTo>
                    <a:pt x="158180" y="452502"/>
                  </a:lnTo>
                  <a:lnTo>
                    <a:pt x="137336" y="395289"/>
                  </a:lnTo>
                  <a:lnTo>
                    <a:pt x="123636" y="319787"/>
                  </a:lnTo>
                  <a:lnTo>
                    <a:pt x="118676" y="255383"/>
                  </a:lnTo>
                  <a:lnTo>
                    <a:pt x="120233" y="200200"/>
                  </a:lnTo>
                  <a:lnTo>
                    <a:pt x="128311" y="154239"/>
                  </a:lnTo>
                  <a:lnTo>
                    <a:pt x="142912" y="117500"/>
                  </a:lnTo>
                  <a:lnTo>
                    <a:pt x="191689" y="71687"/>
                  </a:lnTo>
                  <a:lnTo>
                    <a:pt x="225871" y="62612"/>
                  </a:lnTo>
                  <a:lnTo>
                    <a:pt x="254662" y="62636"/>
                  </a:lnTo>
                  <a:lnTo>
                    <a:pt x="280465" y="69947"/>
                  </a:lnTo>
                  <a:lnTo>
                    <a:pt x="303291" y="84544"/>
                  </a:lnTo>
                  <a:lnTo>
                    <a:pt x="323153" y="106427"/>
                  </a:lnTo>
                  <a:lnTo>
                    <a:pt x="303722" y="104141"/>
                  </a:lnTo>
                  <a:lnTo>
                    <a:pt x="283174" y="96710"/>
                  </a:lnTo>
                  <a:lnTo>
                    <a:pt x="264019" y="91934"/>
                  </a:lnTo>
                  <a:lnTo>
                    <a:pt x="246268" y="89800"/>
                  </a:lnTo>
                  <a:lnTo>
                    <a:pt x="229935" y="90298"/>
                  </a:lnTo>
                  <a:lnTo>
                    <a:pt x="199657" y="99813"/>
                  </a:lnTo>
                  <a:lnTo>
                    <a:pt x="176388" y="120233"/>
                  </a:lnTo>
                  <a:lnTo>
                    <a:pt x="160133" y="151560"/>
                  </a:lnTo>
                  <a:lnTo>
                    <a:pt x="150894" y="193799"/>
                  </a:lnTo>
                  <a:lnTo>
                    <a:pt x="148676" y="246952"/>
                  </a:lnTo>
                  <a:lnTo>
                    <a:pt x="153481" y="311024"/>
                  </a:lnTo>
                  <a:lnTo>
                    <a:pt x="163066" y="368571"/>
                  </a:lnTo>
                  <a:lnTo>
                    <a:pt x="177186" y="417461"/>
                  </a:lnTo>
                  <a:lnTo>
                    <a:pt x="195836" y="457694"/>
                  </a:lnTo>
                  <a:lnTo>
                    <a:pt x="219009" y="489272"/>
                  </a:lnTo>
                  <a:lnTo>
                    <a:pt x="246699" y="512192"/>
                  </a:lnTo>
                  <a:lnTo>
                    <a:pt x="242635" y="518542"/>
                  </a:lnTo>
                  <a:lnTo>
                    <a:pt x="246191" y="518923"/>
                  </a:lnTo>
                  <a:lnTo>
                    <a:pt x="253811" y="519304"/>
                  </a:lnTo>
                  <a:lnTo>
                    <a:pt x="261685" y="519050"/>
                  </a:lnTo>
                  <a:lnTo>
                    <a:pt x="321153" y="497286"/>
                  </a:lnTo>
                  <a:lnTo>
                    <a:pt x="355157" y="449200"/>
                  </a:lnTo>
                  <a:lnTo>
                    <a:pt x="370699" y="373953"/>
                  </a:lnTo>
                  <a:lnTo>
                    <a:pt x="371141" y="326328"/>
                  </a:lnTo>
                  <a:lnTo>
                    <a:pt x="366714" y="272035"/>
                  </a:lnTo>
                  <a:lnTo>
                    <a:pt x="358098" y="212218"/>
                  </a:lnTo>
                  <a:lnTo>
                    <a:pt x="347696" y="163260"/>
                  </a:lnTo>
                  <a:lnTo>
                    <a:pt x="335532" y="125160"/>
                  </a:lnTo>
                  <a:lnTo>
                    <a:pt x="297864" y="76513"/>
                  </a:lnTo>
                  <a:lnTo>
                    <a:pt x="245477" y="55038"/>
                  </a:lnTo>
                  <a:lnTo>
                    <a:pt x="216854" y="54992"/>
                  </a:lnTo>
                  <a:close/>
                </a:path>
                <a:path w="521335" h="602614">
                  <a:moveTo>
                    <a:pt x="210504" y="1906"/>
                  </a:moveTo>
                  <a:lnTo>
                    <a:pt x="273750" y="2272"/>
                  </a:lnTo>
                  <a:lnTo>
                    <a:pt x="330519" y="19305"/>
                  </a:lnTo>
                  <a:lnTo>
                    <a:pt x="340298" y="24385"/>
                  </a:lnTo>
                  <a:lnTo>
                    <a:pt x="338393" y="8510"/>
                  </a:lnTo>
                  <a:lnTo>
                    <a:pt x="375830" y="22532"/>
                  </a:lnTo>
                  <a:lnTo>
                    <a:pt x="408910" y="42292"/>
                  </a:lnTo>
                  <a:lnTo>
                    <a:pt x="437655" y="67768"/>
                  </a:lnTo>
                  <a:lnTo>
                    <a:pt x="462091" y="98934"/>
                  </a:lnTo>
                  <a:lnTo>
                    <a:pt x="482286" y="134536"/>
                  </a:lnTo>
                  <a:lnTo>
                    <a:pt x="498302" y="173341"/>
                  </a:lnTo>
                  <a:lnTo>
                    <a:pt x="510151" y="215360"/>
                  </a:lnTo>
                  <a:lnTo>
                    <a:pt x="517844" y="260605"/>
                  </a:lnTo>
                  <a:lnTo>
                    <a:pt x="521318" y="314098"/>
                  </a:lnTo>
                  <a:lnTo>
                    <a:pt x="518628" y="364085"/>
                  </a:lnTo>
                  <a:lnTo>
                    <a:pt x="509770" y="410567"/>
                  </a:lnTo>
                  <a:lnTo>
                    <a:pt x="494736" y="453544"/>
                  </a:lnTo>
                  <a:lnTo>
                    <a:pt x="473521" y="493015"/>
                  </a:lnTo>
                  <a:lnTo>
                    <a:pt x="439683" y="535211"/>
                  </a:lnTo>
                  <a:lnTo>
                    <a:pt x="398940" y="567310"/>
                  </a:lnTo>
                  <a:lnTo>
                    <a:pt x="351291" y="589313"/>
                  </a:lnTo>
                  <a:lnTo>
                    <a:pt x="296737" y="601219"/>
                  </a:lnTo>
                  <a:lnTo>
                    <a:pt x="259542" y="602341"/>
                  </a:lnTo>
                  <a:lnTo>
                    <a:pt x="222442" y="596759"/>
                  </a:lnTo>
                  <a:lnTo>
                    <a:pt x="185437" y="584485"/>
                  </a:lnTo>
                  <a:lnTo>
                    <a:pt x="148528" y="565532"/>
                  </a:lnTo>
                  <a:lnTo>
                    <a:pt x="146623" y="550546"/>
                  </a:lnTo>
                  <a:lnTo>
                    <a:pt x="181250" y="563552"/>
                  </a:lnTo>
                  <a:lnTo>
                    <a:pt x="216759" y="571533"/>
                  </a:lnTo>
                  <a:lnTo>
                    <a:pt x="253172" y="574514"/>
                  </a:lnTo>
                  <a:lnTo>
                    <a:pt x="290514" y="572517"/>
                  </a:lnTo>
                  <a:lnTo>
                    <a:pt x="338375" y="561919"/>
                  </a:lnTo>
                  <a:lnTo>
                    <a:pt x="380605" y="542307"/>
                  </a:lnTo>
                  <a:lnTo>
                    <a:pt x="417191" y="513671"/>
                  </a:lnTo>
                  <a:lnTo>
                    <a:pt x="448121" y="475997"/>
                  </a:lnTo>
                  <a:lnTo>
                    <a:pt x="471814" y="431544"/>
                  </a:lnTo>
                  <a:lnTo>
                    <a:pt x="486697" y="382589"/>
                  </a:lnTo>
                  <a:lnTo>
                    <a:pt x="492769" y="329158"/>
                  </a:lnTo>
                  <a:lnTo>
                    <a:pt x="490031" y="271273"/>
                  </a:lnTo>
                  <a:lnTo>
                    <a:pt x="482911" y="227980"/>
                  </a:lnTo>
                  <a:lnTo>
                    <a:pt x="472410" y="188009"/>
                  </a:lnTo>
                  <a:lnTo>
                    <a:pt x="458527" y="151348"/>
                  </a:lnTo>
                  <a:lnTo>
                    <a:pt x="426118" y="95486"/>
                  </a:lnTo>
                  <a:lnTo>
                    <a:pt x="390685" y="57870"/>
                  </a:lnTo>
                  <a:lnTo>
                    <a:pt x="358967" y="35942"/>
                  </a:lnTo>
                  <a:lnTo>
                    <a:pt x="361380" y="37593"/>
                  </a:lnTo>
                  <a:lnTo>
                    <a:pt x="368736" y="43098"/>
                  </a:lnTo>
                  <a:lnTo>
                    <a:pt x="416727" y="93259"/>
                  </a:lnTo>
                  <a:lnTo>
                    <a:pt x="439053" y="129417"/>
                  </a:lnTo>
                  <a:lnTo>
                    <a:pt x="456808" y="170317"/>
                  </a:lnTo>
                  <a:lnTo>
                    <a:pt x="469990" y="215953"/>
                  </a:lnTo>
                  <a:lnTo>
                    <a:pt x="478601" y="266320"/>
                  </a:lnTo>
                  <a:lnTo>
                    <a:pt x="481746" y="326257"/>
                  </a:lnTo>
                  <a:lnTo>
                    <a:pt x="476331" y="380906"/>
                  </a:lnTo>
                  <a:lnTo>
                    <a:pt x="462367" y="430270"/>
                  </a:lnTo>
                  <a:lnTo>
                    <a:pt x="439866" y="474346"/>
                  </a:lnTo>
                  <a:lnTo>
                    <a:pt x="409763" y="511377"/>
                  </a:lnTo>
                  <a:lnTo>
                    <a:pt x="373159" y="539609"/>
                  </a:lnTo>
                  <a:lnTo>
                    <a:pt x="330031" y="559054"/>
                  </a:lnTo>
                  <a:lnTo>
                    <a:pt x="280354" y="569723"/>
                  </a:lnTo>
                  <a:lnTo>
                    <a:pt x="239396" y="571297"/>
                  </a:lnTo>
                  <a:lnTo>
                    <a:pt x="199963" y="565929"/>
                  </a:lnTo>
                  <a:lnTo>
                    <a:pt x="162053" y="553632"/>
                  </a:lnTo>
                  <a:lnTo>
                    <a:pt x="125668" y="534417"/>
                  </a:lnTo>
                  <a:lnTo>
                    <a:pt x="87418" y="504258"/>
                  </a:lnTo>
                  <a:lnTo>
                    <a:pt x="56037" y="467270"/>
                  </a:lnTo>
                  <a:lnTo>
                    <a:pt x="31540" y="423455"/>
                  </a:lnTo>
                  <a:lnTo>
                    <a:pt x="13936" y="372813"/>
                  </a:lnTo>
                  <a:lnTo>
                    <a:pt x="3240" y="315342"/>
                  </a:lnTo>
                  <a:lnTo>
                    <a:pt x="0" y="253190"/>
                  </a:lnTo>
                  <a:lnTo>
                    <a:pt x="5701" y="196645"/>
                  </a:lnTo>
                  <a:lnTo>
                    <a:pt x="20331" y="145696"/>
                  </a:lnTo>
                  <a:lnTo>
                    <a:pt x="43880" y="100331"/>
                  </a:lnTo>
                  <a:lnTo>
                    <a:pt x="75309" y="62182"/>
                  </a:lnTo>
                  <a:lnTo>
                    <a:pt x="113571" y="33069"/>
                  </a:lnTo>
                  <a:lnTo>
                    <a:pt x="158644" y="12981"/>
                  </a:lnTo>
                  <a:lnTo>
                    <a:pt x="210504" y="1906"/>
                  </a:lnTo>
                  <a:close/>
                </a:path>
              </a:pathLst>
            </a:custGeom>
            <a:ln w="9144">
              <a:solidFill>
                <a:srgbClr val="FFFFFF"/>
              </a:solidFill>
            </a:ln>
          </p:spPr>
          <p:txBody>
            <a:bodyPr wrap="square" lIns="0" tIns="0" rIns="0" bIns="0" rtlCol="0"/>
            <a:lstStyle/>
            <a:p>
              <a:endParaRPr/>
            </a:p>
          </p:txBody>
        </p:sp>
        <p:sp>
          <p:nvSpPr>
            <p:cNvPr id="18" name="object 18"/>
            <p:cNvSpPr/>
            <p:nvPr/>
          </p:nvSpPr>
          <p:spPr>
            <a:xfrm>
              <a:off x="2548127" y="1985771"/>
              <a:ext cx="634745" cy="637793"/>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541831" y="1978913"/>
              <a:ext cx="596900" cy="600710"/>
            </a:xfrm>
            <a:custGeom>
              <a:avLst/>
              <a:gdLst/>
              <a:ahLst/>
              <a:cxnLst/>
              <a:rect l="l" t="t" r="r" b="b"/>
              <a:pathLst>
                <a:path w="596900" h="600710">
                  <a:moveTo>
                    <a:pt x="200733" y="563880"/>
                  </a:moveTo>
                  <a:lnTo>
                    <a:pt x="181429" y="565531"/>
                  </a:lnTo>
                  <a:lnTo>
                    <a:pt x="198671" y="580580"/>
                  </a:lnTo>
                  <a:lnTo>
                    <a:pt x="215163" y="591438"/>
                  </a:lnTo>
                  <a:lnTo>
                    <a:pt x="230917" y="598106"/>
                  </a:lnTo>
                  <a:lnTo>
                    <a:pt x="245945" y="600583"/>
                  </a:lnTo>
                  <a:lnTo>
                    <a:pt x="251025" y="600710"/>
                  </a:lnTo>
                  <a:lnTo>
                    <a:pt x="258645" y="600328"/>
                  </a:lnTo>
                  <a:lnTo>
                    <a:pt x="268932" y="599439"/>
                  </a:lnTo>
                  <a:lnTo>
                    <a:pt x="420316" y="584453"/>
                  </a:lnTo>
                  <a:lnTo>
                    <a:pt x="587808" y="571059"/>
                  </a:lnTo>
                  <a:lnTo>
                    <a:pt x="257097" y="571059"/>
                  </a:lnTo>
                  <a:lnTo>
                    <a:pt x="235689" y="570515"/>
                  </a:lnTo>
                  <a:lnTo>
                    <a:pt x="216901" y="568114"/>
                  </a:lnTo>
                  <a:lnTo>
                    <a:pt x="200733" y="563880"/>
                  </a:lnTo>
                  <a:close/>
                </a:path>
                <a:path w="596900" h="600710">
                  <a:moveTo>
                    <a:pt x="561871" y="532130"/>
                  </a:moveTo>
                  <a:lnTo>
                    <a:pt x="535505" y="532130"/>
                  </a:lnTo>
                  <a:lnTo>
                    <a:pt x="552904" y="545211"/>
                  </a:lnTo>
                  <a:lnTo>
                    <a:pt x="302206" y="567055"/>
                  </a:lnTo>
                  <a:lnTo>
                    <a:pt x="281124" y="569722"/>
                  </a:lnTo>
                  <a:lnTo>
                    <a:pt x="257097" y="571059"/>
                  </a:lnTo>
                  <a:lnTo>
                    <a:pt x="587808" y="571059"/>
                  </a:lnTo>
                  <a:lnTo>
                    <a:pt x="596592" y="570357"/>
                  </a:lnTo>
                  <a:lnTo>
                    <a:pt x="561871" y="532130"/>
                  </a:lnTo>
                  <a:close/>
                </a:path>
                <a:path w="596900" h="600710">
                  <a:moveTo>
                    <a:pt x="253719" y="2301"/>
                  </a:moveTo>
                  <a:lnTo>
                    <a:pt x="183308" y="11805"/>
                  </a:lnTo>
                  <a:lnTo>
                    <a:pt x="139789" y="28559"/>
                  </a:lnTo>
                  <a:lnTo>
                    <a:pt x="100389" y="53576"/>
                  </a:lnTo>
                  <a:lnTo>
                    <a:pt x="65097" y="86868"/>
                  </a:lnTo>
                  <a:lnTo>
                    <a:pt x="38276" y="123046"/>
                  </a:lnTo>
                  <a:lnTo>
                    <a:pt x="18479" y="163456"/>
                  </a:lnTo>
                  <a:lnTo>
                    <a:pt x="5716" y="208090"/>
                  </a:lnTo>
                  <a:lnTo>
                    <a:pt x="0" y="256942"/>
                  </a:lnTo>
                  <a:lnTo>
                    <a:pt x="1343" y="310007"/>
                  </a:lnTo>
                  <a:lnTo>
                    <a:pt x="9694" y="361229"/>
                  </a:lnTo>
                  <a:lnTo>
                    <a:pt x="25452" y="407612"/>
                  </a:lnTo>
                  <a:lnTo>
                    <a:pt x="48617" y="449160"/>
                  </a:lnTo>
                  <a:lnTo>
                    <a:pt x="79189" y="485880"/>
                  </a:lnTo>
                  <a:lnTo>
                    <a:pt x="117167" y="517778"/>
                  </a:lnTo>
                  <a:lnTo>
                    <a:pt x="132710" y="531443"/>
                  </a:lnTo>
                  <a:lnTo>
                    <a:pt x="166655" y="551533"/>
                  </a:lnTo>
                  <a:lnTo>
                    <a:pt x="204938" y="562197"/>
                  </a:lnTo>
                  <a:lnTo>
                    <a:pt x="251368" y="565054"/>
                  </a:lnTo>
                  <a:lnTo>
                    <a:pt x="277822" y="563626"/>
                  </a:lnTo>
                  <a:lnTo>
                    <a:pt x="544522" y="540258"/>
                  </a:lnTo>
                  <a:lnTo>
                    <a:pt x="535505" y="532130"/>
                  </a:lnTo>
                  <a:lnTo>
                    <a:pt x="561871" y="532130"/>
                  </a:lnTo>
                  <a:lnTo>
                    <a:pt x="545060" y="513621"/>
                  </a:lnTo>
                  <a:lnTo>
                    <a:pt x="308502" y="513621"/>
                  </a:lnTo>
                  <a:lnTo>
                    <a:pt x="291776" y="513540"/>
                  </a:lnTo>
                  <a:lnTo>
                    <a:pt x="275788" y="512339"/>
                  </a:lnTo>
                  <a:lnTo>
                    <a:pt x="260550" y="510032"/>
                  </a:lnTo>
                  <a:lnTo>
                    <a:pt x="254962" y="508762"/>
                  </a:lnTo>
                  <a:lnTo>
                    <a:pt x="253946" y="497332"/>
                  </a:lnTo>
                  <a:lnTo>
                    <a:pt x="249676" y="494157"/>
                  </a:lnTo>
                  <a:lnTo>
                    <a:pt x="214830" y="494157"/>
                  </a:lnTo>
                  <a:lnTo>
                    <a:pt x="207083" y="489712"/>
                  </a:lnTo>
                  <a:lnTo>
                    <a:pt x="154336" y="435014"/>
                  </a:lnTo>
                  <a:lnTo>
                    <a:pt x="135933" y="395885"/>
                  </a:lnTo>
                  <a:lnTo>
                    <a:pt x="122828" y="348886"/>
                  </a:lnTo>
                  <a:lnTo>
                    <a:pt x="115008" y="294005"/>
                  </a:lnTo>
                  <a:lnTo>
                    <a:pt x="113241" y="243966"/>
                  </a:lnTo>
                  <a:lnTo>
                    <a:pt x="113302" y="241698"/>
                  </a:lnTo>
                  <a:lnTo>
                    <a:pt x="117135" y="197421"/>
                  </a:lnTo>
                  <a:lnTo>
                    <a:pt x="126831" y="157702"/>
                  </a:lnTo>
                  <a:lnTo>
                    <a:pt x="163051" y="96049"/>
                  </a:lnTo>
                  <a:lnTo>
                    <a:pt x="218626" y="61708"/>
                  </a:lnTo>
                  <a:lnTo>
                    <a:pt x="275274" y="54653"/>
                  </a:lnTo>
                  <a:lnTo>
                    <a:pt x="445181" y="54653"/>
                  </a:lnTo>
                  <a:lnTo>
                    <a:pt x="460577" y="19071"/>
                  </a:lnTo>
                  <a:lnTo>
                    <a:pt x="396059" y="19071"/>
                  </a:lnTo>
                  <a:lnTo>
                    <a:pt x="380057" y="17605"/>
                  </a:lnTo>
                  <a:lnTo>
                    <a:pt x="359102" y="14638"/>
                  </a:lnTo>
                  <a:lnTo>
                    <a:pt x="333194" y="10160"/>
                  </a:lnTo>
                  <a:lnTo>
                    <a:pt x="304861" y="5730"/>
                  </a:lnTo>
                  <a:lnTo>
                    <a:pt x="278361" y="3111"/>
                  </a:lnTo>
                  <a:lnTo>
                    <a:pt x="253719" y="2301"/>
                  </a:lnTo>
                  <a:close/>
                </a:path>
                <a:path w="596900" h="600710">
                  <a:moveTo>
                    <a:pt x="469717" y="306070"/>
                  </a:moveTo>
                  <a:lnTo>
                    <a:pt x="367611" y="306070"/>
                  </a:lnTo>
                  <a:lnTo>
                    <a:pt x="385137" y="507491"/>
                  </a:lnTo>
                  <a:lnTo>
                    <a:pt x="325955" y="512572"/>
                  </a:lnTo>
                  <a:lnTo>
                    <a:pt x="308502" y="513621"/>
                  </a:lnTo>
                  <a:lnTo>
                    <a:pt x="545060" y="513621"/>
                  </a:lnTo>
                  <a:lnTo>
                    <a:pt x="523689" y="490093"/>
                  </a:lnTo>
                  <a:lnTo>
                    <a:pt x="489658" y="490093"/>
                  </a:lnTo>
                  <a:lnTo>
                    <a:pt x="485467" y="486283"/>
                  </a:lnTo>
                  <a:lnTo>
                    <a:pt x="469717" y="306070"/>
                  </a:lnTo>
                  <a:close/>
                </a:path>
                <a:path w="596900" h="600710">
                  <a:moveTo>
                    <a:pt x="277268" y="57705"/>
                  </a:moveTo>
                  <a:lnTo>
                    <a:pt x="224067" y="64658"/>
                  </a:lnTo>
                  <a:lnTo>
                    <a:pt x="170675" y="98758"/>
                  </a:lnTo>
                  <a:lnTo>
                    <a:pt x="136550" y="159644"/>
                  </a:lnTo>
                  <a:lnTo>
                    <a:pt x="127454" y="198135"/>
                  </a:lnTo>
                  <a:lnTo>
                    <a:pt x="123787" y="241698"/>
                  </a:lnTo>
                  <a:lnTo>
                    <a:pt x="125549" y="290322"/>
                  </a:lnTo>
                  <a:lnTo>
                    <a:pt x="130760" y="334117"/>
                  </a:lnTo>
                  <a:lnTo>
                    <a:pt x="138376" y="372935"/>
                  </a:lnTo>
                  <a:lnTo>
                    <a:pt x="160728" y="435737"/>
                  </a:lnTo>
                  <a:lnTo>
                    <a:pt x="195000" y="479331"/>
                  </a:lnTo>
                  <a:lnTo>
                    <a:pt x="214830" y="494157"/>
                  </a:lnTo>
                  <a:lnTo>
                    <a:pt x="249676" y="494157"/>
                  </a:lnTo>
                  <a:lnTo>
                    <a:pt x="230851" y="480159"/>
                  </a:lnTo>
                  <a:lnTo>
                    <a:pt x="211496" y="461962"/>
                  </a:lnTo>
                  <a:lnTo>
                    <a:pt x="184096" y="422401"/>
                  </a:lnTo>
                  <a:lnTo>
                    <a:pt x="167300" y="370220"/>
                  </a:lnTo>
                  <a:lnTo>
                    <a:pt x="156791" y="296799"/>
                  </a:lnTo>
                  <a:lnTo>
                    <a:pt x="154417" y="243966"/>
                  </a:lnTo>
                  <a:lnTo>
                    <a:pt x="154446" y="234441"/>
                  </a:lnTo>
                  <a:lnTo>
                    <a:pt x="158315" y="190753"/>
                  </a:lnTo>
                  <a:lnTo>
                    <a:pt x="169665" y="152971"/>
                  </a:lnTo>
                  <a:lnTo>
                    <a:pt x="189303" y="119380"/>
                  </a:lnTo>
                  <a:lnTo>
                    <a:pt x="220989" y="96869"/>
                  </a:lnTo>
                  <a:lnTo>
                    <a:pt x="261058" y="86740"/>
                  </a:lnTo>
                  <a:lnTo>
                    <a:pt x="431297" y="86740"/>
                  </a:lnTo>
                  <a:lnTo>
                    <a:pt x="436957" y="73660"/>
                  </a:lnTo>
                  <a:lnTo>
                    <a:pt x="331035" y="73660"/>
                  </a:lnTo>
                  <a:lnTo>
                    <a:pt x="330400" y="73278"/>
                  </a:lnTo>
                  <a:lnTo>
                    <a:pt x="313515" y="65325"/>
                  </a:lnTo>
                  <a:lnTo>
                    <a:pt x="295808" y="60134"/>
                  </a:lnTo>
                  <a:lnTo>
                    <a:pt x="277268" y="57705"/>
                  </a:lnTo>
                  <a:close/>
                </a:path>
                <a:path w="596900" h="600710">
                  <a:moveTo>
                    <a:pt x="525218" y="225933"/>
                  </a:moveTo>
                  <a:lnTo>
                    <a:pt x="471751" y="284861"/>
                  </a:lnTo>
                  <a:lnTo>
                    <a:pt x="489658" y="490093"/>
                  </a:lnTo>
                  <a:lnTo>
                    <a:pt x="523689" y="490093"/>
                  </a:lnTo>
                  <a:lnTo>
                    <a:pt x="518614" y="484505"/>
                  </a:lnTo>
                  <a:lnTo>
                    <a:pt x="501977" y="293497"/>
                  </a:lnTo>
                  <a:lnTo>
                    <a:pt x="541347" y="243966"/>
                  </a:lnTo>
                  <a:lnTo>
                    <a:pt x="525218" y="225933"/>
                  </a:lnTo>
                  <a:close/>
                </a:path>
                <a:path w="596900" h="600710">
                  <a:moveTo>
                    <a:pt x="179143" y="274320"/>
                  </a:moveTo>
                  <a:lnTo>
                    <a:pt x="200145" y="309308"/>
                  </a:lnTo>
                  <a:lnTo>
                    <a:pt x="238928" y="316214"/>
                  </a:lnTo>
                  <a:lnTo>
                    <a:pt x="253287" y="315747"/>
                  </a:lnTo>
                  <a:lnTo>
                    <a:pt x="270075" y="314578"/>
                  </a:lnTo>
                  <a:lnTo>
                    <a:pt x="367611" y="306070"/>
                  </a:lnTo>
                  <a:lnTo>
                    <a:pt x="469717" y="306070"/>
                  </a:lnTo>
                  <a:lnTo>
                    <a:pt x="468039" y="286877"/>
                  </a:lnTo>
                  <a:lnTo>
                    <a:pt x="240452" y="286877"/>
                  </a:lnTo>
                  <a:lnTo>
                    <a:pt x="229907" y="286795"/>
                  </a:lnTo>
                  <a:lnTo>
                    <a:pt x="221815" y="286131"/>
                  </a:lnTo>
                  <a:lnTo>
                    <a:pt x="213933" y="284606"/>
                  </a:lnTo>
                  <a:lnTo>
                    <a:pt x="204193" y="282130"/>
                  </a:lnTo>
                  <a:lnTo>
                    <a:pt x="192597" y="278701"/>
                  </a:lnTo>
                  <a:lnTo>
                    <a:pt x="179143" y="274320"/>
                  </a:lnTo>
                  <a:close/>
                </a:path>
                <a:path w="596900" h="600710">
                  <a:moveTo>
                    <a:pt x="478122" y="271272"/>
                  </a:moveTo>
                  <a:lnTo>
                    <a:pt x="364563" y="271272"/>
                  </a:lnTo>
                  <a:lnTo>
                    <a:pt x="364944" y="276860"/>
                  </a:lnTo>
                  <a:lnTo>
                    <a:pt x="268805" y="285241"/>
                  </a:lnTo>
                  <a:lnTo>
                    <a:pt x="253426" y="286363"/>
                  </a:lnTo>
                  <a:lnTo>
                    <a:pt x="240452" y="286877"/>
                  </a:lnTo>
                  <a:lnTo>
                    <a:pt x="468039" y="286877"/>
                  </a:lnTo>
                  <a:lnTo>
                    <a:pt x="467941" y="285750"/>
                  </a:lnTo>
                  <a:lnTo>
                    <a:pt x="478122" y="271272"/>
                  </a:lnTo>
                  <a:close/>
                </a:path>
                <a:path w="596900" h="600710">
                  <a:moveTo>
                    <a:pt x="201241" y="179070"/>
                  </a:moveTo>
                  <a:lnTo>
                    <a:pt x="166113" y="205652"/>
                  </a:lnTo>
                  <a:lnTo>
                    <a:pt x="161263" y="224321"/>
                  </a:lnTo>
                  <a:lnTo>
                    <a:pt x="161363" y="234441"/>
                  </a:lnTo>
                  <a:lnTo>
                    <a:pt x="167887" y="257728"/>
                  </a:lnTo>
                  <a:lnTo>
                    <a:pt x="182699" y="273478"/>
                  </a:lnTo>
                  <a:lnTo>
                    <a:pt x="205797" y="281680"/>
                  </a:lnTo>
                  <a:lnTo>
                    <a:pt x="237182" y="282321"/>
                  </a:lnTo>
                  <a:lnTo>
                    <a:pt x="364563" y="271272"/>
                  </a:lnTo>
                  <a:lnTo>
                    <a:pt x="478122" y="271272"/>
                  </a:lnTo>
                  <a:lnTo>
                    <a:pt x="502327" y="236855"/>
                  </a:lnTo>
                  <a:lnTo>
                    <a:pt x="233372" y="236855"/>
                  </a:lnTo>
                  <a:lnTo>
                    <a:pt x="234642" y="235585"/>
                  </a:lnTo>
                  <a:lnTo>
                    <a:pt x="237809" y="230919"/>
                  </a:lnTo>
                  <a:lnTo>
                    <a:pt x="239880" y="225313"/>
                  </a:lnTo>
                  <a:lnTo>
                    <a:pt x="240857" y="218779"/>
                  </a:lnTo>
                  <a:lnTo>
                    <a:pt x="240738" y="211327"/>
                  </a:lnTo>
                  <a:lnTo>
                    <a:pt x="215052" y="180498"/>
                  </a:lnTo>
                  <a:lnTo>
                    <a:pt x="208313" y="179093"/>
                  </a:lnTo>
                  <a:lnTo>
                    <a:pt x="201241" y="179070"/>
                  </a:lnTo>
                  <a:close/>
                </a:path>
                <a:path w="596900" h="600710">
                  <a:moveTo>
                    <a:pt x="520011" y="211709"/>
                  </a:moveTo>
                  <a:lnTo>
                    <a:pt x="233372" y="236855"/>
                  </a:lnTo>
                  <a:lnTo>
                    <a:pt x="502327" y="236855"/>
                  </a:lnTo>
                  <a:lnTo>
                    <a:pt x="520011" y="211709"/>
                  </a:lnTo>
                  <a:close/>
                </a:path>
                <a:path w="596900" h="600710">
                  <a:moveTo>
                    <a:pt x="473783" y="21462"/>
                  </a:moveTo>
                  <a:lnTo>
                    <a:pt x="409902" y="182880"/>
                  </a:lnTo>
                  <a:lnTo>
                    <a:pt x="433651" y="189864"/>
                  </a:lnTo>
                  <a:lnTo>
                    <a:pt x="497024" y="29718"/>
                  </a:lnTo>
                  <a:lnTo>
                    <a:pt x="473783" y="21462"/>
                  </a:lnTo>
                  <a:close/>
                </a:path>
                <a:path w="596900" h="600710">
                  <a:moveTo>
                    <a:pt x="431297" y="86740"/>
                  </a:moveTo>
                  <a:lnTo>
                    <a:pt x="261058" y="86740"/>
                  </a:lnTo>
                  <a:lnTo>
                    <a:pt x="280895" y="87217"/>
                  </a:lnTo>
                  <a:lnTo>
                    <a:pt x="303650" y="91693"/>
                  </a:lnTo>
                  <a:lnTo>
                    <a:pt x="329334" y="100171"/>
                  </a:lnTo>
                  <a:lnTo>
                    <a:pt x="357959" y="112649"/>
                  </a:lnTo>
                  <a:lnTo>
                    <a:pt x="367865" y="116839"/>
                  </a:lnTo>
                  <a:lnTo>
                    <a:pt x="386414" y="163456"/>
                  </a:lnTo>
                  <a:lnTo>
                    <a:pt x="390852" y="180212"/>
                  </a:lnTo>
                  <a:lnTo>
                    <a:pt x="431297" y="86740"/>
                  </a:lnTo>
                  <a:close/>
                </a:path>
                <a:path w="596900" h="600710">
                  <a:moveTo>
                    <a:pt x="445181" y="54653"/>
                  </a:moveTo>
                  <a:lnTo>
                    <a:pt x="275274" y="54653"/>
                  </a:lnTo>
                  <a:lnTo>
                    <a:pt x="295443" y="57626"/>
                  </a:lnTo>
                  <a:lnTo>
                    <a:pt x="313945" y="63884"/>
                  </a:lnTo>
                  <a:lnTo>
                    <a:pt x="330781" y="73406"/>
                  </a:lnTo>
                  <a:lnTo>
                    <a:pt x="331035" y="73660"/>
                  </a:lnTo>
                  <a:lnTo>
                    <a:pt x="436957" y="73660"/>
                  </a:lnTo>
                  <a:lnTo>
                    <a:pt x="445181" y="54653"/>
                  </a:lnTo>
                  <a:close/>
                </a:path>
                <a:path w="596900" h="600710">
                  <a:moveTo>
                    <a:pt x="468830" y="0"/>
                  </a:moveTo>
                  <a:lnTo>
                    <a:pt x="420181" y="17073"/>
                  </a:lnTo>
                  <a:lnTo>
                    <a:pt x="396059" y="19071"/>
                  </a:lnTo>
                  <a:lnTo>
                    <a:pt x="460577" y="19071"/>
                  </a:lnTo>
                  <a:lnTo>
                    <a:pt x="468830" y="0"/>
                  </a:lnTo>
                  <a:close/>
                </a:path>
              </a:pathLst>
            </a:custGeom>
            <a:solidFill>
              <a:srgbClr val="341833"/>
            </a:solidFill>
          </p:spPr>
          <p:txBody>
            <a:bodyPr wrap="square" lIns="0" tIns="0" rIns="0" bIns="0" rtlCol="0"/>
            <a:lstStyle/>
            <a:p>
              <a:endParaRPr/>
            </a:p>
          </p:txBody>
        </p:sp>
        <p:sp>
          <p:nvSpPr>
            <p:cNvPr id="20" name="object 20"/>
            <p:cNvSpPr/>
            <p:nvPr/>
          </p:nvSpPr>
          <p:spPr>
            <a:xfrm>
              <a:off x="2541831" y="1978913"/>
              <a:ext cx="596900" cy="600710"/>
            </a:xfrm>
            <a:custGeom>
              <a:avLst/>
              <a:gdLst/>
              <a:ahLst/>
              <a:cxnLst/>
              <a:rect l="l" t="t" r="r" b="b"/>
              <a:pathLst>
                <a:path w="596900" h="600710">
                  <a:moveTo>
                    <a:pt x="253438" y="54990"/>
                  </a:moveTo>
                  <a:lnTo>
                    <a:pt x="188493" y="75390"/>
                  </a:lnTo>
                  <a:lnTo>
                    <a:pt x="142313" y="123698"/>
                  </a:lnTo>
                  <a:lnTo>
                    <a:pt x="117135" y="197421"/>
                  </a:lnTo>
                  <a:lnTo>
                    <a:pt x="113202" y="242855"/>
                  </a:lnTo>
                  <a:lnTo>
                    <a:pt x="115008" y="294005"/>
                  </a:lnTo>
                  <a:lnTo>
                    <a:pt x="122828" y="348886"/>
                  </a:lnTo>
                  <a:lnTo>
                    <a:pt x="135933" y="395885"/>
                  </a:lnTo>
                  <a:lnTo>
                    <a:pt x="154336" y="435014"/>
                  </a:lnTo>
                  <a:lnTo>
                    <a:pt x="178048" y="466286"/>
                  </a:lnTo>
                  <a:lnTo>
                    <a:pt x="214830" y="494157"/>
                  </a:lnTo>
                  <a:lnTo>
                    <a:pt x="210385" y="491236"/>
                  </a:lnTo>
                  <a:lnTo>
                    <a:pt x="195000" y="479331"/>
                  </a:lnTo>
                  <a:lnTo>
                    <a:pt x="160728" y="435737"/>
                  </a:lnTo>
                  <a:lnTo>
                    <a:pt x="138376" y="372935"/>
                  </a:lnTo>
                  <a:lnTo>
                    <a:pt x="130760" y="334117"/>
                  </a:lnTo>
                  <a:lnTo>
                    <a:pt x="125549" y="290322"/>
                  </a:lnTo>
                  <a:lnTo>
                    <a:pt x="123787" y="241698"/>
                  </a:lnTo>
                  <a:lnTo>
                    <a:pt x="127454" y="198135"/>
                  </a:lnTo>
                  <a:lnTo>
                    <a:pt x="136550" y="159644"/>
                  </a:lnTo>
                  <a:lnTo>
                    <a:pt x="170675" y="98758"/>
                  </a:lnTo>
                  <a:lnTo>
                    <a:pt x="224067" y="64658"/>
                  </a:lnTo>
                  <a:lnTo>
                    <a:pt x="277268" y="57705"/>
                  </a:lnTo>
                  <a:lnTo>
                    <a:pt x="295808" y="60134"/>
                  </a:lnTo>
                  <a:lnTo>
                    <a:pt x="313515" y="65325"/>
                  </a:lnTo>
                  <a:lnTo>
                    <a:pt x="330400" y="73278"/>
                  </a:lnTo>
                  <a:lnTo>
                    <a:pt x="331035" y="73660"/>
                  </a:lnTo>
                  <a:lnTo>
                    <a:pt x="330781" y="73406"/>
                  </a:lnTo>
                  <a:lnTo>
                    <a:pt x="313945" y="63884"/>
                  </a:lnTo>
                  <a:lnTo>
                    <a:pt x="295443" y="57626"/>
                  </a:lnTo>
                  <a:lnTo>
                    <a:pt x="275274" y="54653"/>
                  </a:lnTo>
                  <a:lnTo>
                    <a:pt x="253438" y="54990"/>
                  </a:lnTo>
                  <a:close/>
                </a:path>
                <a:path w="596900" h="600710">
                  <a:moveTo>
                    <a:pt x="473783" y="21462"/>
                  </a:moveTo>
                  <a:lnTo>
                    <a:pt x="497024" y="29718"/>
                  </a:lnTo>
                  <a:lnTo>
                    <a:pt x="433651" y="189864"/>
                  </a:lnTo>
                  <a:lnTo>
                    <a:pt x="409902" y="182880"/>
                  </a:lnTo>
                  <a:lnTo>
                    <a:pt x="473783" y="21462"/>
                  </a:lnTo>
                  <a:close/>
                </a:path>
                <a:path w="596900" h="600710">
                  <a:moveTo>
                    <a:pt x="230959" y="3301"/>
                  </a:moveTo>
                  <a:lnTo>
                    <a:pt x="253719" y="2301"/>
                  </a:lnTo>
                  <a:lnTo>
                    <a:pt x="278361" y="3111"/>
                  </a:lnTo>
                  <a:lnTo>
                    <a:pt x="304861" y="5730"/>
                  </a:lnTo>
                  <a:lnTo>
                    <a:pt x="333194" y="10160"/>
                  </a:lnTo>
                  <a:lnTo>
                    <a:pt x="359102" y="14638"/>
                  </a:lnTo>
                  <a:lnTo>
                    <a:pt x="380057" y="17605"/>
                  </a:lnTo>
                  <a:lnTo>
                    <a:pt x="396059" y="19071"/>
                  </a:lnTo>
                  <a:lnTo>
                    <a:pt x="407108" y="19050"/>
                  </a:lnTo>
                  <a:lnTo>
                    <a:pt x="420181" y="17073"/>
                  </a:lnTo>
                  <a:lnTo>
                    <a:pt x="434825" y="13239"/>
                  </a:lnTo>
                  <a:lnTo>
                    <a:pt x="451042" y="7548"/>
                  </a:lnTo>
                  <a:lnTo>
                    <a:pt x="468830" y="0"/>
                  </a:lnTo>
                  <a:lnTo>
                    <a:pt x="390852" y="180212"/>
                  </a:lnTo>
                  <a:lnTo>
                    <a:pt x="375814" y="133385"/>
                  </a:lnTo>
                  <a:lnTo>
                    <a:pt x="357959" y="112649"/>
                  </a:lnTo>
                  <a:lnTo>
                    <a:pt x="329334" y="100171"/>
                  </a:lnTo>
                  <a:lnTo>
                    <a:pt x="303650" y="91693"/>
                  </a:lnTo>
                  <a:lnTo>
                    <a:pt x="280895" y="87217"/>
                  </a:lnTo>
                  <a:lnTo>
                    <a:pt x="261058" y="86740"/>
                  </a:lnTo>
                  <a:lnTo>
                    <a:pt x="239988" y="90269"/>
                  </a:lnTo>
                  <a:lnTo>
                    <a:pt x="204086" y="106564"/>
                  </a:lnTo>
                  <a:lnTo>
                    <a:pt x="178442" y="135639"/>
                  </a:lnTo>
                  <a:lnTo>
                    <a:pt x="162960" y="171350"/>
                  </a:lnTo>
                  <a:lnTo>
                    <a:pt x="155505" y="212324"/>
                  </a:lnTo>
                  <a:lnTo>
                    <a:pt x="154314" y="237204"/>
                  </a:lnTo>
                  <a:lnTo>
                    <a:pt x="154743" y="265370"/>
                  </a:lnTo>
                  <a:lnTo>
                    <a:pt x="161271" y="336159"/>
                  </a:lnTo>
                  <a:lnTo>
                    <a:pt x="174900" y="398972"/>
                  </a:lnTo>
                  <a:lnTo>
                    <a:pt x="195903" y="442718"/>
                  </a:lnTo>
                  <a:lnTo>
                    <a:pt x="230851" y="480159"/>
                  </a:lnTo>
                  <a:lnTo>
                    <a:pt x="253946" y="497332"/>
                  </a:lnTo>
                  <a:lnTo>
                    <a:pt x="254962" y="508762"/>
                  </a:lnTo>
                  <a:lnTo>
                    <a:pt x="260550" y="510032"/>
                  </a:lnTo>
                  <a:lnTo>
                    <a:pt x="275788" y="512339"/>
                  </a:lnTo>
                  <a:lnTo>
                    <a:pt x="291776" y="513540"/>
                  </a:lnTo>
                  <a:lnTo>
                    <a:pt x="308502" y="513621"/>
                  </a:lnTo>
                  <a:lnTo>
                    <a:pt x="325955" y="512572"/>
                  </a:lnTo>
                  <a:lnTo>
                    <a:pt x="385137" y="507491"/>
                  </a:lnTo>
                  <a:lnTo>
                    <a:pt x="367611" y="306070"/>
                  </a:lnTo>
                  <a:lnTo>
                    <a:pt x="270075" y="314578"/>
                  </a:lnTo>
                  <a:lnTo>
                    <a:pt x="253287" y="315747"/>
                  </a:lnTo>
                  <a:lnTo>
                    <a:pt x="238928" y="316214"/>
                  </a:lnTo>
                  <a:lnTo>
                    <a:pt x="226998" y="315989"/>
                  </a:lnTo>
                  <a:lnTo>
                    <a:pt x="217497" y="315087"/>
                  </a:lnTo>
                  <a:lnTo>
                    <a:pt x="181175" y="297434"/>
                  </a:lnTo>
                  <a:lnTo>
                    <a:pt x="179143" y="274320"/>
                  </a:lnTo>
                  <a:lnTo>
                    <a:pt x="192597" y="278701"/>
                  </a:lnTo>
                  <a:lnTo>
                    <a:pt x="204193" y="282130"/>
                  </a:lnTo>
                  <a:lnTo>
                    <a:pt x="213933" y="284606"/>
                  </a:lnTo>
                  <a:lnTo>
                    <a:pt x="221815" y="286131"/>
                  </a:lnTo>
                  <a:lnTo>
                    <a:pt x="229907" y="286795"/>
                  </a:lnTo>
                  <a:lnTo>
                    <a:pt x="240452" y="286877"/>
                  </a:lnTo>
                  <a:lnTo>
                    <a:pt x="253426" y="286363"/>
                  </a:lnTo>
                  <a:lnTo>
                    <a:pt x="268805" y="285241"/>
                  </a:lnTo>
                  <a:lnTo>
                    <a:pt x="364944" y="276860"/>
                  </a:lnTo>
                  <a:lnTo>
                    <a:pt x="364563" y="271272"/>
                  </a:lnTo>
                  <a:lnTo>
                    <a:pt x="256105" y="280670"/>
                  </a:lnTo>
                  <a:lnTo>
                    <a:pt x="237182" y="282321"/>
                  </a:lnTo>
                  <a:lnTo>
                    <a:pt x="205797" y="281680"/>
                  </a:lnTo>
                  <a:lnTo>
                    <a:pt x="182699" y="273478"/>
                  </a:lnTo>
                  <a:lnTo>
                    <a:pt x="167887" y="257728"/>
                  </a:lnTo>
                  <a:lnTo>
                    <a:pt x="161363" y="234441"/>
                  </a:lnTo>
                  <a:lnTo>
                    <a:pt x="161263" y="224321"/>
                  </a:lnTo>
                  <a:lnTo>
                    <a:pt x="162855" y="214725"/>
                  </a:lnTo>
                  <a:lnTo>
                    <a:pt x="192285" y="180780"/>
                  </a:lnTo>
                  <a:lnTo>
                    <a:pt x="201241" y="179070"/>
                  </a:lnTo>
                  <a:lnTo>
                    <a:pt x="208313" y="179093"/>
                  </a:lnTo>
                  <a:lnTo>
                    <a:pt x="239424" y="204489"/>
                  </a:lnTo>
                  <a:lnTo>
                    <a:pt x="240857" y="218779"/>
                  </a:lnTo>
                  <a:lnTo>
                    <a:pt x="239880" y="225313"/>
                  </a:lnTo>
                  <a:lnTo>
                    <a:pt x="237809" y="230919"/>
                  </a:lnTo>
                  <a:lnTo>
                    <a:pt x="234642" y="235585"/>
                  </a:lnTo>
                  <a:lnTo>
                    <a:pt x="233372" y="236855"/>
                  </a:lnTo>
                  <a:lnTo>
                    <a:pt x="520011" y="211709"/>
                  </a:lnTo>
                  <a:lnTo>
                    <a:pt x="467941" y="285750"/>
                  </a:lnTo>
                  <a:lnTo>
                    <a:pt x="485467" y="486283"/>
                  </a:lnTo>
                  <a:lnTo>
                    <a:pt x="489658" y="490093"/>
                  </a:lnTo>
                  <a:lnTo>
                    <a:pt x="471751" y="284861"/>
                  </a:lnTo>
                  <a:lnTo>
                    <a:pt x="525218" y="225933"/>
                  </a:lnTo>
                  <a:lnTo>
                    <a:pt x="541347" y="243966"/>
                  </a:lnTo>
                  <a:lnTo>
                    <a:pt x="501977" y="293497"/>
                  </a:lnTo>
                  <a:lnTo>
                    <a:pt x="518614" y="484505"/>
                  </a:lnTo>
                  <a:lnTo>
                    <a:pt x="596592" y="570357"/>
                  </a:lnTo>
                  <a:lnTo>
                    <a:pt x="420316" y="584453"/>
                  </a:lnTo>
                  <a:lnTo>
                    <a:pt x="268932" y="599439"/>
                  </a:lnTo>
                  <a:lnTo>
                    <a:pt x="258645" y="600328"/>
                  </a:lnTo>
                  <a:lnTo>
                    <a:pt x="251025" y="600710"/>
                  </a:lnTo>
                  <a:lnTo>
                    <a:pt x="245945" y="600583"/>
                  </a:lnTo>
                  <a:lnTo>
                    <a:pt x="230917" y="598106"/>
                  </a:lnTo>
                  <a:lnTo>
                    <a:pt x="215163" y="591438"/>
                  </a:lnTo>
                  <a:lnTo>
                    <a:pt x="198671" y="580580"/>
                  </a:lnTo>
                  <a:lnTo>
                    <a:pt x="181429" y="565531"/>
                  </a:lnTo>
                  <a:lnTo>
                    <a:pt x="200733" y="563880"/>
                  </a:lnTo>
                  <a:lnTo>
                    <a:pt x="216901" y="568114"/>
                  </a:lnTo>
                  <a:lnTo>
                    <a:pt x="235689" y="570515"/>
                  </a:lnTo>
                  <a:lnTo>
                    <a:pt x="257097" y="571059"/>
                  </a:lnTo>
                  <a:lnTo>
                    <a:pt x="281124" y="569722"/>
                  </a:lnTo>
                  <a:lnTo>
                    <a:pt x="302206" y="567055"/>
                  </a:lnTo>
                  <a:lnTo>
                    <a:pt x="552904" y="545211"/>
                  </a:lnTo>
                  <a:lnTo>
                    <a:pt x="535505" y="532130"/>
                  </a:lnTo>
                  <a:lnTo>
                    <a:pt x="544522" y="540258"/>
                  </a:lnTo>
                  <a:lnTo>
                    <a:pt x="320367" y="559815"/>
                  </a:lnTo>
                  <a:lnTo>
                    <a:pt x="277822" y="563626"/>
                  </a:lnTo>
                  <a:lnTo>
                    <a:pt x="251368" y="565054"/>
                  </a:lnTo>
                  <a:lnTo>
                    <a:pt x="227069" y="564578"/>
                  </a:lnTo>
                  <a:lnTo>
                    <a:pt x="184985" y="557911"/>
                  </a:lnTo>
                  <a:lnTo>
                    <a:pt x="149218" y="542702"/>
                  </a:lnTo>
                  <a:lnTo>
                    <a:pt x="117167" y="517778"/>
                  </a:lnTo>
                  <a:lnTo>
                    <a:pt x="79189" y="485880"/>
                  </a:lnTo>
                  <a:lnTo>
                    <a:pt x="48617" y="449160"/>
                  </a:lnTo>
                  <a:lnTo>
                    <a:pt x="25452" y="407612"/>
                  </a:lnTo>
                  <a:lnTo>
                    <a:pt x="9694" y="361229"/>
                  </a:lnTo>
                  <a:lnTo>
                    <a:pt x="1343" y="310007"/>
                  </a:lnTo>
                  <a:lnTo>
                    <a:pt x="0" y="256942"/>
                  </a:lnTo>
                  <a:lnTo>
                    <a:pt x="5716" y="208090"/>
                  </a:lnTo>
                  <a:lnTo>
                    <a:pt x="18479" y="163456"/>
                  </a:lnTo>
                  <a:lnTo>
                    <a:pt x="38276" y="123046"/>
                  </a:lnTo>
                  <a:lnTo>
                    <a:pt x="65097" y="86868"/>
                  </a:lnTo>
                  <a:lnTo>
                    <a:pt x="100389" y="53576"/>
                  </a:lnTo>
                  <a:lnTo>
                    <a:pt x="139789" y="28559"/>
                  </a:lnTo>
                  <a:lnTo>
                    <a:pt x="183308" y="11805"/>
                  </a:lnTo>
                  <a:lnTo>
                    <a:pt x="230959" y="3301"/>
                  </a:lnTo>
                  <a:close/>
                </a:path>
              </a:pathLst>
            </a:custGeom>
            <a:ln w="9144">
              <a:solidFill>
                <a:srgbClr val="FFFFFF"/>
              </a:solidFill>
            </a:ln>
          </p:spPr>
          <p:txBody>
            <a:bodyPr wrap="square" lIns="0" tIns="0" rIns="0" bIns="0" rtlCol="0"/>
            <a:lstStyle/>
            <a:p>
              <a:endParaRPr/>
            </a:p>
          </p:txBody>
        </p:sp>
        <p:sp>
          <p:nvSpPr>
            <p:cNvPr id="21" name="object 21"/>
            <p:cNvSpPr/>
            <p:nvPr/>
          </p:nvSpPr>
          <p:spPr>
            <a:xfrm>
              <a:off x="3151631" y="1938527"/>
              <a:ext cx="625602" cy="691134"/>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3145155" y="1931513"/>
              <a:ext cx="587375" cy="653415"/>
            </a:xfrm>
            <a:custGeom>
              <a:avLst/>
              <a:gdLst/>
              <a:ahLst/>
              <a:cxnLst/>
              <a:rect l="l" t="t" r="r" b="b"/>
              <a:pathLst>
                <a:path w="587375" h="653414">
                  <a:moveTo>
                    <a:pt x="415544" y="42193"/>
                  </a:moveTo>
                  <a:lnTo>
                    <a:pt x="431877" y="70028"/>
                  </a:lnTo>
                  <a:lnTo>
                    <a:pt x="443912" y="95422"/>
                  </a:lnTo>
                  <a:lnTo>
                    <a:pt x="451637" y="118363"/>
                  </a:lnTo>
                  <a:lnTo>
                    <a:pt x="455041" y="138840"/>
                  </a:lnTo>
                  <a:lnTo>
                    <a:pt x="449871" y="183822"/>
                  </a:lnTo>
                  <a:lnTo>
                    <a:pt x="428259" y="224280"/>
                  </a:lnTo>
                  <a:lnTo>
                    <a:pt x="390193" y="260213"/>
                  </a:lnTo>
                  <a:lnTo>
                    <a:pt x="335660" y="291621"/>
                  </a:lnTo>
                  <a:lnTo>
                    <a:pt x="339217" y="305845"/>
                  </a:lnTo>
                  <a:lnTo>
                    <a:pt x="368012" y="361666"/>
                  </a:lnTo>
                  <a:lnTo>
                    <a:pt x="399113" y="411204"/>
                  </a:lnTo>
                  <a:lnTo>
                    <a:pt x="432546" y="454499"/>
                  </a:lnTo>
                  <a:lnTo>
                    <a:pt x="468296" y="491529"/>
                  </a:lnTo>
                  <a:lnTo>
                    <a:pt x="506360" y="522286"/>
                  </a:lnTo>
                  <a:lnTo>
                    <a:pt x="546734" y="546764"/>
                  </a:lnTo>
                  <a:lnTo>
                    <a:pt x="504467" y="562246"/>
                  </a:lnTo>
                  <a:lnTo>
                    <a:pt x="462629" y="582610"/>
                  </a:lnTo>
                  <a:lnTo>
                    <a:pt x="421219" y="607879"/>
                  </a:lnTo>
                  <a:lnTo>
                    <a:pt x="380237" y="638077"/>
                  </a:lnTo>
                  <a:lnTo>
                    <a:pt x="398018" y="653063"/>
                  </a:lnTo>
                  <a:lnTo>
                    <a:pt x="407796" y="647983"/>
                  </a:lnTo>
                  <a:lnTo>
                    <a:pt x="448726" y="620764"/>
                  </a:lnTo>
                  <a:lnTo>
                    <a:pt x="492252" y="596056"/>
                  </a:lnTo>
                  <a:lnTo>
                    <a:pt x="538349" y="573849"/>
                  </a:lnTo>
                  <a:lnTo>
                    <a:pt x="586994" y="554130"/>
                  </a:lnTo>
                  <a:lnTo>
                    <a:pt x="553273" y="530772"/>
                  </a:lnTo>
                  <a:lnTo>
                    <a:pt x="522779" y="507188"/>
                  </a:lnTo>
                  <a:lnTo>
                    <a:pt x="471423" y="459388"/>
                  </a:lnTo>
                  <a:lnTo>
                    <a:pt x="438231" y="420788"/>
                  </a:lnTo>
                  <a:lnTo>
                    <a:pt x="410098" y="382331"/>
                  </a:lnTo>
                  <a:lnTo>
                    <a:pt x="387038" y="344017"/>
                  </a:lnTo>
                  <a:lnTo>
                    <a:pt x="369061" y="305845"/>
                  </a:lnTo>
                  <a:lnTo>
                    <a:pt x="421306" y="274248"/>
                  </a:lnTo>
                  <a:lnTo>
                    <a:pt x="457644" y="236995"/>
                  </a:lnTo>
                  <a:lnTo>
                    <a:pt x="478075" y="194099"/>
                  </a:lnTo>
                  <a:lnTo>
                    <a:pt x="482599" y="145571"/>
                  </a:lnTo>
                  <a:lnTo>
                    <a:pt x="476890" y="115256"/>
                  </a:lnTo>
                  <a:lnTo>
                    <a:pt x="463788" y="87929"/>
                  </a:lnTo>
                  <a:lnTo>
                    <a:pt x="443327" y="63579"/>
                  </a:lnTo>
                  <a:lnTo>
                    <a:pt x="415544" y="42193"/>
                  </a:lnTo>
                  <a:close/>
                </a:path>
                <a:path w="587375" h="653414">
                  <a:moveTo>
                    <a:pt x="342888" y="340770"/>
                  </a:moveTo>
                  <a:lnTo>
                    <a:pt x="267716" y="340770"/>
                  </a:lnTo>
                  <a:lnTo>
                    <a:pt x="273431" y="352327"/>
                  </a:lnTo>
                  <a:lnTo>
                    <a:pt x="293303" y="396693"/>
                  </a:lnTo>
                  <a:lnTo>
                    <a:pt x="311927" y="444759"/>
                  </a:lnTo>
                  <a:lnTo>
                    <a:pt x="329300" y="496537"/>
                  </a:lnTo>
                  <a:lnTo>
                    <a:pt x="345424" y="552040"/>
                  </a:lnTo>
                  <a:lnTo>
                    <a:pt x="360298" y="611280"/>
                  </a:lnTo>
                  <a:lnTo>
                    <a:pt x="365379" y="629314"/>
                  </a:lnTo>
                  <a:lnTo>
                    <a:pt x="382778" y="622710"/>
                  </a:lnTo>
                  <a:lnTo>
                    <a:pt x="411398" y="602563"/>
                  </a:lnTo>
                  <a:lnTo>
                    <a:pt x="440483" y="584594"/>
                  </a:lnTo>
                  <a:lnTo>
                    <a:pt x="470021" y="568793"/>
                  </a:lnTo>
                  <a:lnTo>
                    <a:pt x="499998" y="555146"/>
                  </a:lnTo>
                  <a:lnTo>
                    <a:pt x="512064" y="547145"/>
                  </a:lnTo>
                  <a:lnTo>
                    <a:pt x="456803" y="494869"/>
                  </a:lnTo>
                  <a:lnTo>
                    <a:pt x="429428" y="463831"/>
                  </a:lnTo>
                  <a:lnTo>
                    <a:pt x="402208" y="429543"/>
                  </a:lnTo>
                  <a:lnTo>
                    <a:pt x="376416" y="393898"/>
                  </a:lnTo>
                  <a:lnTo>
                    <a:pt x="353313" y="358598"/>
                  </a:lnTo>
                  <a:lnTo>
                    <a:pt x="342888" y="340770"/>
                  </a:lnTo>
                  <a:close/>
                </a:path>
                <a:path w="587375" h="653414">
                  <a:moveTo>
                    <a:pt x="236465" y="538890"/>
                  </a:moveTo>
                  <a:lnTo>
                    <a:pt x="203834" y="538890"/>
                  </a:lnTo>
                  <a:lnTo>
                    <a:pt x="248539" y="572926"/>
                  </a:lnTo>
                  <a:lnTo>
                    <a:pt x="48006" y="586007"/>
                  </a:lnTo>
                  <a:lnTo>
                    <a:pt x="60325" y="613693"/>
                  </a:lnTo>
                  <a:lnTo>
                    <a:pt x="292099" y="598580"/>
                  </a:lnTo>
                  <a:lnTo>
                    <a:pt x="236465" y="538890"/>
                  </a:lnTo>
                  <a:close/>
                </a:path>
                <a:path w="587375" h="653414">
                  <a:moveTo>
                    <a:pt x="169656" y="387887"/>
                  </a:moveTo>
                  <a:lnTo>
                    <a:pt x="68199" y="387887"/>
                  </a:lnTo>
                  <a:lnTo>
                    <a:pt x="76453" y="515141"/>
                  </a:lnTo>
                  <a:lnTo>
                    <a:pt x="25653" y="581435"/>
                  </a:lnTo>
                  <a:lnTo>
                    <a:pt x="229616" y="568100"/>
                  </a:lnTo>
                  <a:lnTo>
                    <a:pt x="203834" y="538890"/>
                  </a:lnTo>
                  <a:lnTo>
                    <a:pt x="236465" y="538890"/>
                  </a:lnTo>
                  <a:lnTo>
                    <a:pt x="215159" y="516030"/>
                  </a:lnTo>
                  <a:lnTo>
                    <a:pt x="183642" y="516030"/>
                  </a:lnTo>
                  <a:lnTo>
                    <a:pt x="177545" y="509172"/>
                  </a:lnTo>
                  <a:lnTo>
                    <a:pt x="169656" y="387887"/>
                  </a:lnTo>
                  <a:close/>
                </a:path>
                <a:path w="587375" h="653414">
                  <a:moveTo>
                    <a:pt x="325935" y="310163"/>
                  </a:moveTo>
                  <a:lnTo>
                    <a:pt x="253365" y="310163"/>
                  </a:lnTo>
                  <a:lnTo>
                    <a:pt x="257936" y="321085"/>
                  </a:lnTo>
                  <a:lnTo>
                    <a:pt x="258064" y="321212"/>
                  </a:lnTo>
                  <a:lnTo>
                    <a:pt x="253745" y="322990"/>
                  </a:lnTo>
                  <a:lnTo>
                    <a:pt x="240363" y="327703"/>
                  </a:lnTo>
                  <a:lnTo>
                    <a:pt x="224789" y="332118"/>
                  </a:lnTo>
                  <a:lnTo>
                    <a:pt x="207025" y="336224"/>
                  </a:lnTo>
                  <a:lnTo>
                    <a:pt x="187070" y="340008"/>
                  </a:lnTo>
                  <a:lnTo>
                    <a:pt x="172339" y="343056"/>
                  </a:lnTo>
                  <a:lnTo>
                    <a:pt x="183642" y="516030"/>
                  </a:lnTo>
                  <a:lnTo>
                    <a:pt x="215159" y="516030"/>
                  </a:lnTo>
                  <a:lnTo>
                    <a:pt x="211962" y="512601"/>
                  </a:lnTo>
                  <a:lnTo>
                    <a:pt x="202344" y="366043"/>
                  </a:lnTo>
                  <a:lnTo>
                    <a:pt x="199517" y="366043"/>
                  </a:lnTo>
                  <a:lnTo>
                    <a:pt x="219350" y="360999"/>
                  </a:lnTo>
                  <a:lnTo>
                    <a:pt x="236553" y="355598"/>
                  </a:lnTo>
                  <a:lnTo>
                    <a:pt x="251112" y="349863"/>
                  </a:lnTo>
                  <a:lnTo>
                    <a:pt x="263017" y="343818"/>
                  </a:lnTo>
                  <a:lnTo>
                    <a:pt x="267716" y="340770"/>
                  </a:lnTo>
                  <a:lnTo>
                    <a:pt x="342888" y="340770"/>
                  </a:lnTo>
                  <a:lnTo>
                    <a:pt x="332878" y="323655"/>
                  </a:lnTo>
                  <a:lnTo>
                    <a:pt x="325935" y="310163"/>
                  </a:lnTo>
                  <a:close/>
                </a:path>
                <a:path w="587375" h="653414">
                  <a:moveTo>
                    <a:pt x="167409" y="353343"/>
                  </a:moveTo>
                  <a:lnTo>
                    <a:pt x="65912" y="353343"/>
                  </a:lnTo>
                  <a:lnTo>
                    <a:pt x="66293" y="359947"/>
                  </a:lnTo>
                  <a:lnTo>
                    <a:pt x="47370" y="365916"/>
                  </a:lnTo>
                  <a:lnTo>
                    <a:pt x="41203" y="368180"/>
                  </a:lnTo>
                  <a:lnTo>
                    <a:pt x="33369" y="371552"/>
                  </a:lnTo>
                  <a:lnTo>
                    <a:pt x="23868" y="376043"/>
                  </a:lnTo>
                  <a:lnTo>
                    <a:pt x="12700" y="381664"/>
                  </a:lnTo>
                  <a:lnTo>
                    <a:pt x="21843" y="402873"/>
                  </a:lnTo>
                  <a:lnTo>
                    <a:pt x="31622" y="400841"/>
                  </a:lnTo>
                  <a:lnTo>
                    <a:pt x="39175" y="397839"/>
                  </a:lnTo>
                  <a:lnTo>
                    <a:pt x="46989" y="394920"/>
                  </a:lnTo>
                  <a:lnTo>
                    <a:pt x="55090" y="392072"/>
                  </a:lnTo>
                  <a:lnTo>
                    <a:pt x="63500" y="389284"/>
                  </a:lnTo>
                  <a:lnTo>
                    <a:pt x="68199" y="387887"/>
                  </a:lnTo>
                  <a:lnTo>
                    <a:pt x="169656" y="387887"/>
                  </a:lnTo>
                  <a:lnTo>
                    <a:pt x="167409" y="353343"/>
                  </a:lnTo>
                  <a:close/>
                </a:path>
                <a:path w="587375" h="653414">
                  <a:moveTo>
                    <a:pt x="267636" y="0"/>
                  </a:moveTo>
                  <a:lnTo>
                    <a:pt x="223393" y="283"/>
                  </a:lnTo>
                  <a:lnTo>
                    <a:pt x="177016" y="6043"/>
                  </a:lnTo>
                  <a:lnTo>
                    <a:pt x="131914" y="17222"/>
                  </a:lnTo>
                  <a:lnTo>
                    <a:pt x="88080" y="33814"/>
                  </a:lnTo>
                  <a:lnTo>
                    <a:pt x="45507" y="55814"/>
                  </a:lnTo>
                  <a:lnTo>
                    <a:pt x="4190" y="83214"/>
                  </a:lnTo>
                  <a:lnTo>
                    <a:pt x="13462" y="90199"/>
                  </a:lnTo>
                  <a:lnTo>
                    <a:pt x="23395" y="93533"/>
                  </a:lnTo>
                  <a:lnTo>
                    <a:pt x="32638" y="97057"/>
                  </a:lnTo>
                  <a:lnTo>
                    <a:pt x="41215" y="100772"/>
                  </a:lnTo>
                  <a:lnTo>
                    <a:pt x="49149" y="104677"/>
                  </a:lnTo>
                  <a:lnTo>
                    <a:pt x="61975" y="299749"/>
                  </a:lnTo>
                  <a:lnTo>
                    <a:pt x="61087" y="299876"/>
                  </a:lnTo>
                  <a:lnTo>
                    <a:pt x="13715" y="301781"/>
                  </a:lnTo>
                  <a:lnTo>
                    <a:pt x="11302" y="311052"/>
                  </a:lnTo>
                  <a:lnTo>
                    <a:pt x="10921" y="312068"/>
                  </a:lnTo>
                  <a:lnTo>
                    <a:pt x="8508" y="323244"/>
                  </a:lnTo>
                  <a:lnTo>
                    <a:pt x="6984" y="329340"/>
                  </a:lnTo>
                  <a:lnTo>
                    <a:pt x="0" y="370361"/>
                  </a:lnTo>
                  <a:lnTo>
                    <a:pt x="16001" y="367313"/>
                  </a:lnTo>
                  <a:lnTo>
                    <a:pt x="32337" y="361576"/>
                  </a:lnTo>
                  <a:lnTo>
                    <a:pt x="46100" y="357328"/>
                  </a:lnTo>
                  <a:lnTo>
                    <a:pt x="57292" y="354580"/>
                  </a:lnTo>
                  <a:lnTo>
                    <a:pt x="65912" y="353343"/>
                  </a:lnTo>
                  <a:lnTo>
                    <a:pt x="167409" y="353343"/>
                  </a:lnTo>
                  <a:lnTo>
                    <a:pt x="165989" y="331499"/>
                  </a:lnTo>
                  <a:lnTo>
                    <a:pt x="221726" y="319768"/>
                  </a:lnTo>
                  <a:lnTo>
                    <a:pt x="253365" y="310163"/>
                  </a:lnTo>
                  <a:lnTo>
                    <a:pt x="325935" y="310163"/>
                  </a:lnTo>
                  <a:lnTo>
                    <a:pt x="315086" y="289081"/>
                  </a:lnTo>
                  <a:lnTo>
                    <a:pt x="339313" y="279810"/>
                  </a:lnTo>
                  <a:lnTo>
                    <a:pt x="162559" y="279810"/>
                  </a:lnTo>
                  <a:lnTo>
                    <a:pt x="148717" y="66069"/>
                  </a:lnTo>
                  <a:lnTo>
                    <a:pt x="161335" y="59568"/>
                  </a:lnTo>
                  <a:lnTo>
                    <a:pt x="176323" y="54544"/>
                  </a:lnTo>
                  <a:lnTo>
                    <a:pt x="193669" y="50996"/>
                  </a:lnTo>
                  <a:lnTo>
                    <a:pt x="213359" y="48924"/>
                  </a:lnTo>
                  <a:lnTo>
                    <a:pt x="403870" y="48924"/>
                  </a:lnTo>
                  <a:lnTo>
                    <a:pt x="379221" y="31271"/>
                  </a:lnTo>
                  <a:lnTo>
                    <a:pt x="345551" y="15482"/>
                  </a:lnTo>
                  <a:lnTo>
                    <a:pt x="308356" y="5062"/>
                  </a:lnTo>
                  <a:lnTo>
                    <a:pt x="267636" y="0"/>
                  </a:lnTo>
                  <a:close/>
                </a:path>
                <a:path w="587375" h="653414">
                  <a:moveTo>
                    <a:pt x="202310" y="365535"/>
                  </a:moveTo>
                  <a:lnTo>
                    <a:pt x="199517" y="366043"/>
                  </a:lnTo>
                  <a:lnTo>
                    <a:pt x="202344" y="366043"/>
                  </a:lnTo>
                  <a:lnTo>
                    <a:pt x="202310" y="365535"/>
                  </a:lnTo>
                  <a:close/>
                </a:path>
                <a:path w="587375" h="653414">
                  <a:moveTo>
                    <a:pt x="218312" y="59338"/>
                  </a:moveTo>
                  <a:lnTo>
                    <a:pt x="201906" y="60981"/>
                  </a:lnTo>
                  <a:lnTo>
                    <a:pt x="185832" y="63625"/>
                  </a:lnTo>
                  <a:lnTo>
                    <a:pt x="170092" y="67268"/>
                  </a:lnTo>
                  <a:lnTo>
                    <a:pt x="154685" y="71911"/>
                  </a:lnTo>
                  <a:lnTo>
                    <a:pt x="168147" y="278921"/>
                  </a:lnTo>
                  <a:lnTo>
                    <a:pt x="166369" y="279429"/>
                  </a:lnTo>
                  <a:lnTo>
                    <a:pt x="164465" y="279683"/>
                  </a:lnTo>
                  <a:lnTo>
                    <a:pt x="162559" y="279810"/>
                  </a:lnTo>
                  <a:lnTo>
                    <a:pt x="339313" y="279810"/>
                  </a:lnTo>
                  <a:lnTo>
                    <a:pt x="344017" y="278010"/>
                  </a:lnTo>
                  <a:lnTo>
                    <a:pt x="352020" y="273714"/>
                  </a:lnTo>
                  <a:lnTo>
                    <a:pt x="196342" y="273714"/>
                  </a:lnTo>
                  <a:lnTo>
                    <a:pt x="184531" y="91723"/>
                  </a:lnTo>
                  <a:lnTo>
                    <a:pt x="235368" y="86064"/>
                  </a:lnTo>
                  <a:lnTo>
                    <a:pt x="313185" y="86064"/>
                  </a:lnTo>
                  <a:lnTo>
                    <a:pt x="301091" y="76573"/>
                  </a:lnTo>
                  <a:lnTo>
                    <a:pt x="277002" y="65609"/>
                  </a:lnTo>
                  <a:lnTo>
                    <a:pt x="249414" y="59860"/>
                  </a:lnTo>
                  <a:lnTo>
                    <a:pt x="218312" y="59338"/>
                  </a:lnTo>
                  <a:close/>
                </a:path>
                <a:path w="587375" h="653414">
                  <a:moveTo>
                    <a:pt x="313185" y="86064"/>
                  </a:moveTo>
                  <a:lnTo>
                    <a:pt x="235368" y="86064"/>
                  </a:lnTo>
                  <a:lnTo>
                    <a:pt x="249380" y="86802"/>
                  </a:lnTo>
                  <a:lnTo>
                    <a:pt x="262368" y="88731"/>
                  </a:lnTo>
                  <a:lnTo>
                    <a:pt x="298862" y="101471"/>
                  </a:lnTo>
                  <a:lnTo>
                    <a:pt x="334771" y="118266"/>
                  </a:lnTo>
                  <a:lnTo>
                    <a:pt x="338835" y="140491"/>
                  </a:lnTo>
                  <a:lnTo>
                    <a:pt x="338004" y="163714"/>
                  </a:lnTo>
                  <a:lnTo>
                    <a:pt x="321673" y="204446"/>
                  </a:lnTo>
                  <a:lnTo>
                    <a:pt x="286932" y="236854"/>
                  </a:lnTo>
                  <a:lnTo>
                    <a:pt x="233973" y="262227"/>
                  </a:lnTo>
                  <a:lnTo>
                    <a:pt x="196342" y="273714"/>
                  </a:lnTo>
                  <a:lnTo>
                    <a:pt x="352020" y="273714"/>
                  </a:lnTo>
                  <a:lnTo>
                    <a:pt x="393114" y="247201"/>
                  </a:lnTo>
                  <a:lnTo>
                    <a:pt x="429398" y="205624"/>
                  </a:lnTo>
                  <a:lnTo>
                    <a:pt x="446440" y="158138"/>
                  </a:lnTo>
                  <a:lnTo>
                    <a:pt x="447294" y="132490"/>
                  </a:lnTo>
                  <a:lnTo>
                    <a:pt x="441461" y="102084"/>
                  </a:lnTo>
                  <a:lnTo>
                    <a:pt x="437799" y="94644"/>
                  </a:lnTo>
                  <a:lnTo>
                    <a:pt x="323342" y="94644"/>
                  </a:lnTo>
                  <a:lnTo>
                    <a:pt x="321691" y="92739"/>
                  </a:lnTo>
                  <a:lnTo>
                    <a:pt x="313185" y="86064"/>
                  </a:lnTo>
                  <a:close/>
                </a:path>
                <a:path w="587375" h="653414">
                  <a:moveTo>
                    <a:pt x="403870" y="48924"/>
                  </a:moveTo>
                  <a:lnTo>
                    <a:pt x="213359" y="48924"/>
                  </a:lnTo>
                  <a:lnTo>
                    <a:pt x="238317" y="49065"/>
                  </a:lnTo>
                  <a:lnTo>
                    <a:pt x="261191" y="52909"/>
                  </a:lnTo>
                  <a:lnTo>
                    <a:pt x="300735" y="71657"/>
                  </a:lnTo>
                  <a:lnTo>
                    <a:pt x="323342" y="94644"/>
                  </a:lnTo>
                  <a:lnTo>
                    <a:pt x="437799" y="94644"/>
                  </a:lnTo>
                  <a:lnTo>
                    <a:pt x="428164" y="75070"/>
                  </a:lnTo>
                  <a:lnTo>
                    <a:pt x="407414" y="51462"/>
                  </a:lnTo>
                  <a:lnTo>
                    <a:pt x="403870" y="48924"/>
                  </a:lnTo>
                  <a:close/>
                </a:path>
              </a:pathLst>
            </a:custGeom>
            <a:solidFill>
              <a:srgbClr val="341833"/>
            </a:solidFill>
          </p:spPr>
          <p:txBody>
            <a:bodyPr wrap="square" lIns="0" tIns="0" rIns="0" bIns="0" rtlCol="0"/>
            <a:lstStyle/>
            <a:p>
              <a:endParaRPr/>
            </a:p>
          </p:txBody>
        </p:sp>
        <p:sp>
          <p:nvSpPr>
            <p:cNvPr id="23" name="object 23"/>
            <p:cNvSpPr/>
            <p:nvPr/>
          </p:nvSpPr>
          <p:spPr>
            <a:xfrm>
              <a:off x="3306571" y="2237104"/>
              <a:ext cx="101219" cy="215011"/>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3325114" y="2013005"/>
              <a:ext cx="163449" cy="196794"/>
            </a:xfrm>
            <a:prstGeom prst="rect">
              <a:avLst/>
            </a:prstGeom>
            <a:blipFill>
              <a:blip r:embed="rId13" cstate="print"/>
              <a:stretch>
                <a:fillRect/>
              </a:stretch>
            </a:blipFill>
          </p:spPr>
          <p:txBody>
            <a:bodyPr wrap="square" lIns="0" tIns="0" rIns="0" bIns="0" rtlCol="0"/>
            <a:lstStyle/>
            <a:p>
              <a:endParaRPr/>
            </a:p>
          </p:txBody>
        </p:sp>
        <p:sp>
          <p:nvSpPr>
            <p:cNvPr id="25" name="object 25"/>
            <p:cNvSpPr/>
            <p:nvPr/>
          </p:nvSpPr>
          <p:spPr>
            <a:xfrm>
              <a:off x="3480815" y="1973706"/>
              <a:ext cx="251460" cy="610870"/>
            </a:xfrm>
            <a:custGeom>
              <a:avLst/>
              <a:gdLst/>
              <a:ahLst/>
              <a:cxnLst/>
              <a:rect l="l" t="t" r="r" b="b"/>
              <a:pathLst>
                <a:path w="251460" h="610869">
                  <a:moveTo>
                    <a:pt x="79883" y="0"/>
                  </a:moveTo>
                  <a:lnTo>
                    <a:pt x="107666" y="21385"/>
                  </a:lnTo>
                  <a:lnTo>
                    <a:pt x="128127" y="45735"/>
                  </a:lnTo>
                  <a:lnTo>
                    <a:pt x="141229" y="73062"/>
                  </a:lnTo>
                  <a:lnTo>
                    <a:pt x="146938" y="103377"/>
                  </a:lnTo>
                  <a:lnTo>
                    <a:pt x="142414" y="151905"/>
                  </a:lnTo>
                  <a:lnTo>
                    <a:pt x="121983" y="194802"/>
                  </a:lnTo>
                  <a:lnTo>
                    <a:pt x="85645" y="232054"/>
                  </a:lnTo>
                  <a:lnTo>
                    <a:pt x="33400" y="263651"/>
                  </a:lnTo>
                  <a:lnTo>
                    <a:pt x="51377" y="301823"/>
                  </a:lnTo>
                  <a:lnTo>
                    <a:pt x="74437" y="340137"/>
                  </a:lnTo>
                  <a:lnTo>
                    <a:pt x="102570" y="378594"/>
                  </a:lnTo>
                  <a:lnTo>
                    <a:pt x="135762" y="417194"/>
                  </a:lnTo>
                  <a:lnTo>
                    <a:pt x="187118" y="464994"/>
                  </a:lnTo>
                  <a:lnTo>
                    <a:pt x="217612" y="488578"/>
                  </a:lnTo>
                  <a:lnTo>
                    <a:pt x="251333" y="511937"/>
                  </a:lnTo>
                  <a:lnTo>
                    <a:pt x="202688" y="531655"/>
                  </a:lnTo>
                  <a:lnTo>
                    <a:pt x="156591" y="553862"/>
                  </a:lnTo>
                  <a:lnTo>
                    <a:pt x="113065" y="578570"/>
                  </a:lnTo>
                  <a:lnTo>
                    <a:pt x="72136" y="605789"/>
                  </a:lnTo>
                  <a:lnTo>
                    <a:pt x="62357" y="610869"/>
                  </a:lnTo>
                  <a:lnTo>
                    <a:pt x="85558" y="565685"/>
                  </a:lnTo>
                  <a:lnTo>
                    <a:pt x="126968" y="540416"/>
                  </a:lnTo>
                  <a:lnTo>
                    <a:pt x="168806" y="520053"/>
                  </a:lnTo>
                  <a:lnTo>
                    <a:pt x="211074" y="504570"/>
                  </a:lnTo>
                  <a:lnTo>
                    <a:pt x="170699" y="480092"/>
                  </a:lnTo>
                  <a:lnTo>
                    <a:pt x="132635" y="449335"/>
                  </a:lnTo>
                  <a:lnTo>
                    <a:pt x="96885" y="412305"/>
                  </a:lnTo>
                  <a:lnTo>
                    <a:pt x="63452" y="369010"/>
                  </a:lnTo>
                  <a:lnTo>
                    <a:pt x="32342" y="319456"/>
                  </a:lnTo>
                  <a:lnTo>
                    <a:pt x="3556" y="263651"/>
                  </a:lnTo>
                  <a:lnTo>
                    <a:pt x="0" y="249427"/>
                  </a:lnTo>
                  <a:lnTo>
                    <a:pt x="54532" y="218019"/>
                  </a:lnTo>
                  <a:lnTo>
                    <a:pt x="92598" y="182086"/>
                  </a:lnTo>
                  <a:lnTo>
                    <a:pt x="114210" y="141628"/>
                  </a:lnTo>
                  <a:lnTo>
                    <a:pt x="119380" y="96646"/>
                  </a:lnTo>
                  <a:lnTo>
                    <a:pt x="115976" y="76170"/>
                  </a:lnTo>
                  <a:lnTo>
                    <a:pt x="108251" y="53228"/>
                  </a:lnTo>
                  <a:lnTo>
                    <a:pt x="96216" y="27834"/>
                  </a:lnTo>
                  <a:lnTo>
                    <a:pt x="79883" y="0"/>
                  </a:lnTo>
                  <a:close/>
                </a:path>
              </a:pathLst>
            </a:custGeom>
            <a:ln w="9144">
              <a:solidFill>
                <a:srgbClr val="FFFFFF"/>
              </a:solidFill>
            </a:ln>
          </p:spPr>
          <p:txBody>
            <a:bodyPr wrap="square" lIns="0" tIns="0" rIns="0" bIns="0" rtlCol="0"/>
            <a:lstStyle/>
            <a:p>
              <a:endParaRPr/>
            </a:p>
          </p:txBody>
        </p:sp>
        <p:sp>
          <p:nvSpPr>
            <p:cNvPr id="26" name="object 26"/>
            <p:cNvSpPr/>
            <p:nvPr/>
          </p:nvSpPr>
          <p:spPr>
            <a:xfrm>
              <a:off x="3289299" y="1975865"/>
              <a:ext cx="183769" cy="240030"/>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3145155" y="1931513"/>
              <a:ext cx="512445" cy="629920"/>
            </a:xfrm>
            <a:custGeom>
              <a:avLst/>
              <a:gdLst/>
              <a:ahLst/>
              <a:cxnLst/>
              <a:rect l="l" t="t" r="r" b="b"/>
              <a:pathLst>
                <a:path w="512445" h="629919">
                  <a:moveTo>
                    <a:pt x="223393" y="283"/>
                  </a:moveTo>
                  <a:lnTo>
                    <a:pt x="267636" y="0"/>
                  </a:lnTo>
                  <a:lnTo>
                    <a:pt x="308356" y="5062"/>
                  </a:lnTo>
                  <a:lnTo>
                    <a:pt x="345551" y="15482"/>
                  </a:lnTo>
                  <a:lnTo>
                    <a:pt x="407414" y="51462"/>
                  </a:lnTo>
                  <a:lnTo>
                    <a:pt x="441461" y="102084"/>
                  </a:lnTo>
                  <a:lnTo>
                    <a:pt x="447294" y="132490"/>
                  </a:lnTo>
                  <a:lnTo>
                    <a:pt x="446440" y="158138"/>
                  </a:lnTo>
                  <a:lnTo>
                    <a:pt x="429398" y="205624"/>
                  </a:lnTo>
                  <a:lnTo>
                    <a:pt x="393114" y="247201"/>
                  </a:lnTo>
                  <a:lnTo>
                    <a:pt x="344017" y="278010"/>
                  </a:lnTo>
                  <a:lnTo>
                    <a:pt x="315086" y="289081"/>
                  </a:lnTo>
                  <a:lnTo>
                    <a:pt x="332878" y="323655"/>
                  </a:lnTo>
                  <a:lnTo>
                    <a:pt x="353313" y="358598"/>
                  </a:lnTo>
                  <a:lnTo>
                    <a:pt x="376416" y="393898"/>
                  </a:lnTo>
                  <a:lnTo>
                    <a:pt x="402208" y="429543"/>
                  </a:lnTo>
                  <a:lnTo>
                    <a:pt x="429428" y="463831"/>
                  </a:lnTo>
                  <a:lnTo>
                    <a:pt x="456803" y="494869"/>
                  </a:lnTo>
                  <a:lnTo>
                    <a:pt x="484344" y="522644"/>
                  </a:lnTo>
                  <a:lnTo>
                    <a:pt x="512064" y="547145"/>
                  </a:lnTo>
                  <a:lnTo>
                    <a:pt x="499998" y="555146"/>
                  </a:lnTo>
                  <a:lnTo>
                    <a:pt x="470021" y="568793"/>
                  </a:lnTo>
                  <a:lnTo>
                    <a:pt x="440483" y="584594"/>
                  </a:lnTo>
                  <a:lnTo>
                    <a:pt x="411398" y="602563"/>
                  </a:lnTo>
                  <a:lnTo>
                    <a:pt x="382778" y="622710"/>
                  </a:lnTo>
                  <a:lnTo>
                    <a:pt x="365379" y="629314"/>
                  </a:lnTo>
                  <a:lnTo>
                    <a:pt x="360298" y="611280"/>
                  </a:lnTo>
                  <a:lnTo>
                    <a:pt x="345424" y="552040"/>
                  </a:lnTo>
                  <a:lnTo>
                    <a:pt x="329300" y="496537"/>
                  </a:lnTo>
                  <a:lnTo>
                    <a:pt x="311927" y="444759"/>
                  </a:lnTo>
                  <a:lnTo>
                    <a:pt x="293303" y="396693"/>
                  </a:lnTo>
                  <a:lnTo>
                    <a:pt x="273431" y="352327"/>
                  </a:lnTo>
                  <a:lnTo>
                    <a:pt x="267716" y="340770"/>
                  </a:lnTo>
                  <a:lnTo>
                    <a:pt x="263017" y="343818"/>
                  </a:lnTo>
                  <a:lnTo>
                    <a:pt x="251112" y="349863"/>
                  </a:lnTo>
                  <a:lnTo>
                    <a:pt x="236553" y="355598"/>
                  </a:lnTo>
                  <a:lnTo>
                    <a:pt x="219350" y="360999"/>
                  </a:lnTo>
                  <a:lnTo>
                    <a:pt x="199517" y="366043"/>
                  </a:lnTo>
                  <a:lnTo>
                    <a:pt x="202310" y="365535"/>
                  </a:lnTo>
                  <a:lnTo>
                    <a:pt x="211962" y="512601"/>
                  </a:lnTo>
                  <a:lnTo>
                    <a:pt x="292099" y="598580"/>
                  </a:lnTo>
                  <a:lnTo>
                    <a:pt x="60325" y="613693"/>
                  </a:lnTo>
                  <a:lnTo>
                    <a:pt x="48006" y="586007"/>
                  </a:lnTo>
                  <a:lnTo>
                    <a:pt x="248539" y="572926"/>
                  </a:lnTo>
                  <a:lnTo>
                    <a:pt x="203834" y="538890"/>
                  </a:lnTo>
                  <a:lnTo>
                    <a:pt x="229616" y="568100"/>
                  </a:lnTo>
                  <a:lnTo>
                    <a:pt x="25653" y="581435"/>
                  </a:lnTo>
                  <a:lnTo>
                    <a:pt x="76453" y="515141"/>
                  </a:lnTo>
                  <a:lnTo>
                    <a:pt x="68199" y="387887"/>
                  </a:lnTo>
                  <a:lnTo>
                    <a:pt x="31622" y="400841"/>
                  </a:lnTo>
                  <a:lnTo>
                    <a:pt x="21843" y="402873"/>
                  </a:lnTo>
                  <a:lnTo>
                    <a:pt x="41203" y="368180"/>
                  </a:lnTo>
                  <a:lnTo>
                    <a:pt x="66293" y="359947"/>
                  </a:lnTo>
                  <a:lnTo>
                    <a:pt x="65912" y="353343"/>
                  </a:lnTo>
                  <a:lnTo>
                    <a:pt x="57292" y="354580"/>
                  </a:lnTo>
                  <a:lnTo>
                    <a:pt x="46100" y="357328"/>
                  </a:lnTo>
                  <a:lnTo>
                    <a:pt x="32337" y="361576"/>
                  </a:lnTo>
                  <a:lnTo>
                    <a:pt x="16001" y="367313"/>
                  </a:lnTo>
                  <a:lnTo>
                    <a:pt x="0" y="370361"/>
                  </a:lnTo>
                  <a:lnTo>
                    <a:pt x="6476" y="330483"/>
                  </a:lnTo>
                  <a:lnTo>
                    <a:pt x="6984" y="329340"/>
                  </a:lnTo>
                  <a:lnTo>
                    <a:pt x="8508" y="323244"/>
                  </a:lnTo>
                  <a:lnTo>
                    <a:pt x="10921" y="312068"/>
                  </a:lnTo>
                  <a:lnTo>
                    <a:pt x="11302" y="311052"/>
                  </a:lnTo>
                  <a:lnTo>
                    <a:pt x="12192" y="307623"/>
                  </a:lnTo>
                  <a:lnTo>
                    <a:pt x="13715" y="301781"/>
                  </a:lnTo>
                  <a:lnTo>
                    <a:pt x="24812" y="301640"/>
                  </a:lnTo>
                  <a:lnTo>
                    <a:pt x="34480" y="301416"/>
                  </a:lnTo>
                  <a:lnTo>
                    <a:pt x="61975" y="299749"/>
                  </a:lnTo>
                  <a:lnTo>
                    <a:pt x="49149" y="104677"/>
                  </a:lnTo>
                  <a:lnTo>
                    <a:pt x="41215" y="100772"/>
                  </a:lnTo>
                  <a:lnTo>
                    <a:pt x="32638" y="97057"/>
                  </a:lnTo>
                  <a:lnTo>
                    <a:pt x="23395" y="93533"/>
                  </a:lnTo>
                  <a:lnTo>
                    <a:pt x="13462" y="90199"/>
                  </a:lnTo>
                  <a:lnTo>
                    <a:pt x="4190" y="83214"/>
                  </a:lnTo>
                  <a:lnTo>
                    <a:pt x="45507" y="55814"/>
                  </a:lnTo>
                  <a:lnTo>
                    <a:pt x="88080" y="33814"/>
                  </a:lnTo>
                  <a:lnTo>
                    <a:pt x="131914" y="17222"/>
                  </a:lnTo>
                  <a:lnTo>
                    <a:pt x="177016" y="6043"/>
                  </a:lnTo>
                  <a:lnTo>
                    <a:pt x="223393" y="283"/>
                  </a:lnTo>
                  <a:close/>
                </a:path>
              </a:pathLst>
            </a:custGeom>
            <a:ln w="9143">
              <a:solidFill>
                <a:srgbClr val="FFFFFF"/>
              </a:solidFill>
            </a:ln>
          </p:spPr>
          <p:txBody>
            <a:bodyPr wrap="square" lIns="0" tIns="0" rIns="0" bIns="0" rtlCol="0"/>
            <a:lstStyle/>
            <a:p>
              <a:endParaRPr/>
            </a:p>
          </p:txBody>
        </p:sp>
        <p:sp>
          <p:nvSpPr>
            <p:cNvPr id="28" name="object 28"/>
            <p:cNvSpPr/>
            <p:nvPr/>
          </p:nvSpPr>
          <p:spPr>
            <a:xfrm>
              <a:off x="3710939" y="1906523"/>
              <a:ext cx="713993" cy="648462"/>
            </a:xfrm>
            <a:prstGeom prst="rect">
              <a:avLst/>
            </a:prstGeom>
            <a:blipFill>
              <a:blip r:embed="rId15" cstate="print"/>
              <a:stretch>
                <a:fillRect/>
              </a:stretch>
            </a:blipFill>
          </p:spPr>
          <p:txBody>
            <a:bodyPr wrap="square" lIns="0" tIns="0" rIns="0" bIns="0" rtlCol="0"/>
            <a:lstStyle/>
            <a:p>
              <a:endParaRPr/>
            </a:p>
          </p:txBody>
        </p:sp>
        <p:sp>
          <p:nvSpPr>
            <p:cNvPr id="29" name="object 29"/>
            <p:cNvSpPr/>
            <p:nvPr/>
          </p:nvSpPr>
          <p:spPr>
            <a:xfrm>
              <a:off x="3703574" y="1898776"/>
              <a:ext cx="676910" cy="612140"/>
            </a:xfrm>
            <a:custGeom>
              <a:avLst/>
              <a:gdLst/>
              <a:ahLst/>
              <a:cxnLst/>
              <a:rect l="l" t="t" r="r" b="b"/>
              <a:pathLst>
                <a:path w="676910" h="612139">
                  <a:moveTo>
                    <a:pt x="259174" y="568578"/>
                  </a:moveTo>
                  <a:lnTo>
                    <a:pt x="222376" y="568578"/>
                  </a:lnTo>
                  <a:lnTo>
                    <a:pt x="224789" y="571373"/>
                  </a:lnTo>
                  <a:lnTo>
                    <a:pt x="227584" y="574421"/>
                  </a:lnTo>
                  <a:lnTo>
                    <a:pt x="22225" y="584073"/>
                  </a:lnTo>
                  <a:lnTo>
                    <a:pt x="36195" y="611886"/>
                  </a:lnTo>
                  <a:lnTo>
                    <a:pt x="277622" y="600583"/>
                  </a:lnTo>
                  <a:lnTo>
                    <a:pt x="273335" y="590936"/>
                  </a:lnTo>
                  <a:lnTo>
                    <a:pt x="269811" y="583517"/>
                  </a:lnTo>
                  <a:lnTo>
                    <a:pt x="267049" y="578312"/>
                  </a:lnTo>
                  <a:lnTo>
                    <a:pt x="265049" y="575310"/>
                  </a:lnTo>
                  <a:lnTo>
                    <a:pt x="259174" y="568578"/>
                  </a:lnTo>
                  <a:close/>
                </a:path>
                <a:path w="676910" h="612139">
                  <a:moveTo>
                    <a:pt x="614737" y="524763"/>
                  </a:moveTo>
                  <a:lnTo>
                    <a:pt x="581913" y="524763"/>
                  </a:lnTo>
                  <a:lnTo>
                    <a:pt x="629412" y="555498"/>
                  </a:lnTo>
                  <a:lnTo>
                    <a:pt x="405256" y="566038"/>
                  </a:lnTo>
                  <a:lnTo>
                    <a:pt x="418591" y="593851"/>
                  </a:lnTo>
                  <a:lnTo>
                    <a:pt x="676655" y="581660"/>
                  </a:lnTo>
                  <a:lnTo>
                    <a:pt x="614737" y="524763"/>
                  </a:lnTo>
                  <a:close/>
                </a:path>
                <a:path w="676910" h="612139">
                  <a:moveTo>
                    <a:pt x="125984" y="206756"/>
                  </a:moveTo>
                  <a:lnTo>
                    <a:pt x="118199" y="228520"/>
                  </a:lnTo>
                  <a:lnTo>
                    <a:pt x="109521" y="250761"/>
                  </a:lnTo>
                  <a:lnTo>
                    <a:pt x="99870" y="273685"/>
                  </a:lnTo>
                  <a:lnTo>
                    <a:pt x="89535" y="296672"/>
                  </a:lnTo>
                  <a:lnTo>
                    <a:pt x="108892" y="298481"/>
                  </a:lnTo>
                  <a:lnTo>
                    <a:pt x="125428" y="301243"/>
                  </a:lnTo>
                  <a:lnTo>
                    <a:pt x="139130" y="304958"/>
                  </a:lnTo>
                  <a:lnTo>
                    <a:pt x="149987" y="309625"/>
                  </a:lnTo>
                  <a:lnTo>
                    <a:pt x="153924" y="311912"/>
                  </a:lnTo>
                  <a:lnTo>
                    <a:pt x="150622" y="324231"/>
                  </a:lnTo>
                  <a:lnTo>
                    <a:pt x="136424" y="372363"/>
                  </a:lnTo>
                  <a:lnTo>
                    <a:pt x="121957" y="414020"/>
                  </a:lnTo>
                  <a:lnTo>
                    <a:pt x="92583" y="476885"/>
                  </a:lnTo>
                  <a:lnTo>
                    <a:pt x="53435" y="528907"/>
                  </a:lnTo>
                  <a:lnTo>
                    <a:pt x="0" y="579120"/>
                  </a:lnTo>
                  <a:lnTo>
                    <a:pt x="222376" y="568578"/>
                  </a:lnTo>
                  <a:lnTo>
                    <a:pt x="259174" y="568578"/>
                  </a:lnTo>
                  <a:lnTo>
                    <a:pt x="248713" y="556593"/>
                  </a:lnTo>
                  <a:lnTo>
                    <a:pt x="235712" y="540829"/>
                  </a:lnTo>
                  <a:lnTo>
                    <a:pt x="226044" y="528018"/>
                  </a:lnTo>
                  <a:lnTo>
                    <a:pt x="219710" y="518160"/>
                  </a:lnTo>
                  <a:lnTo>
                    <a:pt x="215562" y="509351"/>
                  </a:lnTo>
                  <a:lnTo>
                    <a:pt x="215496" y="509143"/>
                  </a:lnTo>
                  <a:lnTo>
                    <a:pt x="184658" y="509143"/>
                  </a:lnTo>
                  <a:lnTo>
                    <a:pt x="174878" y="472059"/>
                  </a:lnTo>
                  <a:lnTo>
                    <a:pt x="175025" y="460390"/>
                  </a:lnTo>
                  <a:lnTo>
                    <a:pt x="176434" y="447294"/>
                  </a:lnTo>
                  <a:lnTo>
                    <a:pt x="179129" y="432768"/>
                  </a:lnTo>
                  <a:lnTo>
                    <a:pt x="183134" y="416813"/>
                  </a:lnTo>
                  <a:lnTo>
                    <a:pt x="195142" y="372354"/>
                  </a:lnTo>
                  <a:lnTo>
                    <a:pt x="197965" y="361340"/>
                  </a:lnTo>
                  <a:lnTo>
                    <a:pt x="200151" y="351710"/>
                  </a:lnTo>
                  <a:lnTo>
                    <a:pt x="201481" y="344247"/>
                  </a:lnTo>
                  <a:lnTo>
                    <a:pt x="201929" y="338963"/>
                  </a:lnTo>
                  <a:lnTo>
                    <a:pt x="278151" y="338963"/>
                  </a:lnTo>
                  <a:lnTo>
                    <a:pt x="265374" y="323639"/>
                  </a:lnTo>
                  <a:lnTo>
                    <a:pt x="251682" y="308546"/>
                  </a:lnTo>
                  <a:lnTo>
                    <a:pt x="237180" y="293834"/>
                  </a:lnTo>
                  <a:lnTo>
                    <a:pt x="221868" y="279526"/>
                  </a:lnTo>
                  <a:lnTo>
                    <a:pt x="231225" y="247903"/>
                  </a:lnTo>
                  <a:lnTo>
                    <a:pt x="177418" y="247903"/>
                  </a:lnTo>
                  <a:lnTo>
                    <a:pt x="175005" y="243205"/>
                  </a:lnTo>
                  <a:lnTo>
                    <a:pt x="171450" y="239649"/>
                  </a:lnTo>
                  <a:lnTo>
                    <a:pt x="166624" y="237109"/>
                  </a:lnTo>
                  <a:lnTo>
                    <a:pt x="145796" y="217043"/>
                  </a:lnTo>
                  <a:lnTo>
                    <a:pt x="143510" y="215011"/>
                  </a:lnTo>
                  <a:lnTo>
                    <a:pt x="136905" y="211582"/>
                  </a:lnTo>
                  <a:lnTo>
                    <a:pt x="125984" y="206756"/>
                  </a:lnTo>
                  <a:close/>
                </a:path>
                <a:path w="676910" h="612139">
                  <a:moveTo>
                    <a:pt x="498994" y="388112"/>
                  </a:moveTo>
                  <a:lnTo>
                    <a:pt x="388620" y="388112"/>
                  </a:lnTo>
                  <a:lnTo>
                    <a:pt x="435483" y="498221"/>
                  </a:lnTo>
                  <a:lnTo>
                    <a:pt x="379984" y="561213"/>
                  </a:lnTo>
                  <a:lnTo>
                    <a:pt x="610870" y="550290"/>
                  </a:lnTo>
                  <a:lnTo>
                    <a:pt x="581913" y="524763"/>
                  </a:lnTo>
                  <a:lnTo>
                    <a:pt x="614737" y="524763"/>
                  </a:lnTo>
                  <a:lnTo>
                    <a:pt x="581705" y="494411"/>
                  </a:lnTo>
                  <a:lnTo>
                    <a:pt x="547624" y="494411"/>
                  </a:lnTo>
                  <a:lnTo>
                    <a:pt x="543305" y="490727"/>
                  </a:lnTo>
                  <a:lnTo>
                    <a:pt x="498994" y="388112"/>
                  </a:lnTo>
                  <a:close/>
                </a:path>
                <a:path w="676910" h="612139">
                  <a:moveTo>
                    <a:pt x="278151" y="338963"/>
                  </a:moveTo>
                  <a:lnTo>
                    <a:pt x="201929" y="338963"/>
                  </a:lnTo>
                  <a:lnTo>
                    <a:pt x="209296" y="351409"/>
                  </a:lnTo>
                  <a:lnTo>
                    <a:pt x="195675" y="390556"/>
                  </a:lnTo>
                  <a:lnTo>
                    <a:pt x="186245" y="424942"/>
                  </a:lnTo>
                  <a:lnTo>
                    <a:pt x="181006" y="454564"/>
                  </a:lnTo>
                  <a:lnTo>
                    <a:pt x="180119" y="475614"/>
                  </a:lnTo>
                  <a:lnTo>
                    <a:pt x="180015" y="480187"/>
                  </a:lnTo>
                  <a:lnTo>
                    <a:pt x="180461" y="486163"/>
                  </a:lnTo>
                  <a:lnTo>
                    <a:pt x="181213" y="492664"/>
                  </a:lnTo>
                  <a:lnTo>
                    <a:pt x="182227" y="498927"/>
                  </a:lnTo>
                  <a:lnTo>
                    <a:pt x="183514" y="504951"/>
                  </a:lnTo>
                  <a:lnTo>
                    <a:pt x="184658" y="509143"/>
                  </a:lnTo>
                  <a:lnTo>
                    <a:pt x="215496" y="509143"/>
                  </a:lnTo>
                  <a:lnTo>
                    <a:pt x="212439" y="499506"/>
                  </a:lnTo>
                  <a:lnTo>
                    <a:pt x="210315" y="488638"/>
                  </a:lnTo>
                  <a:lnTo>
                    <a:pt x="209181" y="476885"/>
                  </a:lnTo>
                  <a:lnTo>
                    <a:pt x="209504" y="456612"/>
                  </a:lnTo>
                  <a:lnTo>
                    <a:pt x="212232" y="434276"/>
                  </a:lnTo>
                  <a:lnTo>
                    <a:pt x="217366" y="409749"/>
                  </a:lnTo>
                  <a:lnTo>
                    <a:pt x="224916" y="383032"/>
                  </a:lnTo>
                  <a:lnTo>
                    <a:pt x="228473" y="372363"/>
                  </a:lnTo>
                  <a:lnTo>
                    <a:pt x="364864" y="372354"/>
                  </a:lnTo>
                  <a:lnTo>
                    <a:pt x="374007" y="361950"/>
                  </a:lnTo>
                  <a:lnTo>
                    <a:pt x="296417" y="361950"/>
                  </a:lnTo>
                  <a:lnTo>
                    <a:pt x="278151" y="338963"/>
                  </a:lnTo>
                  <a:close/>
                </a:path>
                <a:path w="676910" h="612139">
                  <a:moveTo>
                    <a:pt x="515635" y="290337"/>
                  </a:moveTo>
                  <a:lnTo>
                    <a:pt x="476553" y="295915"/>
                  </a:lnTo>
                  <a:lnTo>
                    <a:pt x="465836" y="299465"/>
                  </a:lnTo>
                  <a:lnTo>
                    <a:pt x="547624" y="494411"/>
                  </a:lnTo>
                  <a:lnTo>
                    <a:pt x="581705" y="494411"/>
                  </a:lnTo>
                  <a:lnTo>
                    <a:pt x="576452" y="489585"/>
                  </a:lnTo>
                  <a:lnTo>
                    <a:pt x="499363" y="319024"/>
                  </a:lnTo>
                  <a:lnTo>
                    <a:pt x="501268" y="318897"/>
                  </a:lnTo>
                  <a:lnTo>
                    <a:pt x="585393" y="318871"/>
                  </a:lnTo>
                  <a:lnTo>
                    <a:pt x="571073" y="291719"/>
                  </a:lnTo>
                  <a:lnTo>
                    <a:pt x="542671" y="291719"/>
                  </a:lnTo>
                  <a:lnTo>
                    <a:pt x="539496" y="291338"/>
                  </a:lnTo>
                  <a:lnTo>
                    <a:pt x="531828" y="290718"/>
                  </a:lnTo>
                  <a:lnTo>
                    <a:pt x="523875" y="290385"/>
                  </a:lnTo>
                  <a:lnTo>
                    <a:pt x="515635" y="290337"/>
                  </a:lnTo>
                  <a:close/>
                </a:path>
                <a:path w="676910" h="612139">
                  <a:moveTo>
                    <a:pt x="486819" y="359918"/>
                  </a:moveTo>
                  <a:lnTo>
                    <a:pt x="375792" y="359918"/>
                  </a:lnTo>
                  <a:lnTo>
                    <a:pt x="378460" y="367284"/>
                  </a:lnTo>
                  <a:lnTo>
                    <a:pt x="366902" y="381000"/>
                  </a:lnTo>
                  <a:lnTo>
                    <a:pt x="348255" y="404838"/>
                  </a:lnTo>
                  <a:lnTo>
                    <a:pt x="331930" y="428545"/>
                  </a:lnTo>
                  <a:lnTo>
                    <a:pt x="317914" y="452133"/>
                  </a:lnTo>
                  <a:lnTo>
                    <a:pt x="306197" y="475614"/>
                  </a:lnTo>
                  <a:lnTo>
                    <a:pt x="329184" y="480187"/>
                  </a:lnTo>
                  <a:lnTo>
                    <a:pt x="342489" y="456852"/>
                  </a:lnTo>
                  <a:lnTo>
                    <a:pt x="356854" y="433720"/>
                  </a:lnTo>
                  <a:lnTo>
                    <a:pt x="372242" y="410803"/>
                  </a:lnTo>
                  <a:lnTo>
                    <a:pt x="388620" y="388112"/>
                  </a:lnTo>
                  <a:lnTo>
                    <a:pt x="498994" y="388112"/>
                  </a:lnTo>
                  <a:lnTo>
                    <a:pt x="486819" y="359918"/>
                  </a:lnTo>
                  <a:close/>
                </a:path>
                <a:path w="676910" h="612139">
                  <a:moveTo>
                    <a:pt x="364855" y="372363"/>
                  </a:moveTo>
                  <a:lnTo>
                    <a:pt x="228473" y="372363"/>
                  </a:lnTo>
                  <a:lnTo>
                    <a:pt x="234950" y="380111"/>
                  </a:lnTo>
                  <a:lnTo>
                    <a:pt x="248979" y="397398"/>
                  </a:lnTo>
                  <a:lnTo>
                    <a:pt x="261937" y="414020"/>
                  </a:lnTo>
                  <a:lnTo>
                    <a:pt x="273847" y="429974"/>
                  </a:lnTo>
                  <a:lnTo>
                    <a:pt x="284734" y="445262"/>
                  </a:lnTo>
                  <a:lnTo>
                    <a:pt x="300736" y="460756"/>
                  </a:lnTo>
                  <a:lnTo>
                    <a:pt x="319285" y="431944"/>
                  </a:lnTo>
                  <a:lnTo>
                    <a:pt x="337978" y="405526"/>
                  </a:lnTo>
                  <a:lnTo>
                    <a:pt x="356814" y="381513"/>
                  </a:lnTo>
                  <a:lnTo>
                    <a:pt x="364855" y="372363"/>
                  </a:lnTo>
                  <a:close/>
                </a:path>
                <a:path w="676910" h="612139">
                  <a:moveTo>
                    <a:pt x="378907" y="109982"/>
                  </a:moveTo>
                  <a:lnTo>
                    <a:pt x="272034" y="109982"/>
                  </a:lnTo>
                  <a:lnTo>
                    <a:pt x="276478" y="133858"/>
                  </a:lnTo>
                  <a:lnTo>
                    <a:pt x="229235" y="281432"/>
                  </a:lnTo>
                  <a:lnTo>
                    <a:pt x="249926" y="300460"/>
                  </a:lnTo>
                  <a:lnTo>
                    <a:pt x="269010" y="319532"/>
                  </a:lnTo>
                  <a:lnTo>
                    <a:pt x="286259" y="338421"/>
                  </a:lnTo>
                  <a:lnTo>
                    <a:pt x="301878" y="357377"/>
                  </a:lnTo>
                  <a:lnTo>
                    <a:pt x="300481" y="357377"/>
                  </a:lnTo>
                  <a:lnTo>
                    <a:pt x="299338" y="358013"/>
                  </a:lnTo>
                  <a:lnTo>
                    <a:pt x="298450" y="359283"/>
                  </a:lnTo>
                  <a:lnTo>
                    <a:pt x="296417" y="361950"/>
                  </a:lnTo>
                  <a:lnTo>
                    <a:pt x="374007" y="361950"/>
                  </a:lnTo>
                  <a:lnTo>
                    <a:pt x="375792" y="359918"/>
                  </a:lnTo>
                  <a:lnTo>
                    <a:pt x="486819" y="359918"/>
                  </a:lnTo>
                  <a:lnTo>
                    <a:pt x="477058" y="337312"/>
                  </a:lnTo>
                  <a:lnTo>
                    <a:pt x="319404" y="337312"/>
                  </a:lnTo>
                  <a:lnTo>
                    <a:pt x="314198" y="330453"/>
                  </a:lnTo>
                  <a:lnTo>
                    <a:pt x="304365" y="318071"/>
                  </a:lnTo>
                  <a:lnTo>
                    <a:pt x="294878" y="307022"/>
                  </a:lnTo>
                  <a:lnTo>
                    <a:pt x="285748" y="297307"/>
                  </a:lnTo>
                  <a:lnTo>
                    <a:pt x="276987" y="288925"/>
                  </a:lnTo>
                  <a:lnTo>
                    <a:pt x="264287" y="274193"/>
                  </a:lnTo>
                  <a:lnTo>
                    <a:pt x="264033" y="273685"/>
                  </a:lnTo>
                  <a:lnTo>
                    <a:pt x="263016" y="272923"/>
                  </a:lnTo>
                  <a:lnTo>
                    <a:pt x="261365" y="272034"/>
                  </a:lnTo>
                  <a:lnTo>
                    <a:pt x="293497" y="158114"/>
                  </a:lnTo>
                  <a:lnTo>
                    <a:pt x="399566" y="158114"/>
                  </a:lnTo>
                  <a:lnTo>
                    <a:pt x="378907" y="109982"/>
                  </a:lnTo>
                  <a:close/>
                </a:path>
                <a:path w="676910" h="612139">
                  <a:moveTo>
                    <a:pt x="399566" y="158114"/>
                  </a:moveTo>
                  <a:lnTo>
                    <a:pt x="293497" y="158114"/>
                  </a:lnTo>
                  <a:lnTo>
                    <a:pt x="349503" y="300100"/>
                  </a:lnTo>
                  <a:lnTo>
                    <a:pt x="340457" y="308979"/>
                  </a:lnTo>
                  <a:lnTo>
                    <a:pt x="332565" y="317880"/>
                  </a:lnTo>
                  <a:lnTo>
                    <a:pt x="325840" y="326782"/>
                  </a:lnTo>
                  <a:lnTo>
                    <a:pt x="320293" y="335661"/>
                  </a:lnTo>
                  <a:lnTo>
                    <a:pt x="319404" y="337312"/>
                  </a:lnTo>
                  <a:lnTo>
                    <a:pt x="477058" y="337312"/>
                  </a:lnTo>
                  <a:lnTo>
                    <a:pt x="458850" y="295148"/>
                  </a:lnTo>
                  <a:lnTo>
                    <a:pt x="466443" y="291530"/>
                  </a:lnTo>
                  <a:lnTo>
                    <a:pt x="508126" y="285369"/>
                  </a:lnTo>
                  <a:lnTo>
                    <a:pt x="534924" y="285114"/>
                  </a:lnTo>
                  <a:lnTo>
                    <a:pt x="522662" y="260685"/>
                  </a:lnTo>
                  <a:lnTo>
                    <a:pt x="511413" y="235600"/>
                  </a:lnTo>
                  <a:lnTo>
                    <a:pt x="510346" y="232918"/>
                  </a:lnTo>
                  <a:lnTo>
                    <a:pt x="431673" y="232918"/>
                  </a:lnTo>
                  <a:lnTo>
                    <a:pt x="399566" y="158114"/>
                  </a:lnTo>
                  <a:close/>
                </a:path>
                <a:path w="676910" h="612139">
                  <a:moveTo>
                    <a:pt x="585393" y="318871"/>
                  </a:moveTo>
                  <a:lnTo>
                    <a:pt x="506960" y="318871"/>
                  </a:lnTo>
                  <a:lnTo>
                    <a:pt x="513937" y="318976"/>
                  </a:lnTo>
                  <a:lnTo>
                    <a:pt x="522200" y="319200"/>
                  </a:lnTo>
                  <a:lnTo>
                    <a:pt x="566038" y="320928"/>
                  </a:lnTo>
                  <a:lnTo>
                    <a:pt x="573531" y="320928"/>
                  </a:lnTo>
                  <a:lnTo>
                    <a:pt x="586613" y="321183"/>
                  </a:lnTo>
                  <a:lnTo>
                    <a:pt x="585393" y="318871"/>
                  </a:lnTo>
                  <a:close/>
                </a:path>
                <a:path w="676910" h="612139">
                  <a:moveTo>
                    <a:pt x="503300" y="195325"/>
                  </a:moveTo>
                  <a:lnTo>
                    <a:pt x="517271" y="239966"/>
                  </a:lnTo>
                  <a:lnTo>
                    <a:pt x="538099" y="283845"/>
                  </a:lnTo>
                  <a:lnTo>
                    <a:pt x="542671" y="291719"/>
                  </a:lnTo>
                  <a:lnTo>
                    <a:pt x="571073" y="291719"/>
                  </a:lnTo>
                  <a:lnTo>
                    <a:pt x="567607" y="285114"/>
                  </a:lnTo>
                  <a:lnTo>
                    <a:pt x="552688" y="254301"/>
                  </a:lnTo>
                  <a:lnTo>
                    <a:pt x="541268" y="227546"/>
                  </a:lnTo>
                  <a:lnTo>
                    <a:pt x="533526" y="205232"/>
                  </a:lnTo>
                  <a:lnTo>
                    <a:pt x="503300" y="195325"/>
                  </a:lnTo>
                  <a:close/>
                </a:path>
                <a:path w="676910" h="612139">
                  <a:moveTo>
                    <a:pt x="146176" y="184150"/>
                  </a:moveTo>
                  <a:lnTo>
                    <a:pt x="133858" y="204470"/>
                  </a:lnTo>
                  <a:lnTo>
                    <a:pt x="141224" y="212217"/>
                  </a:lnTo>
                  <a:lnTo>
                    <a:pt x="148586" y="217594"/>
                  </a:lnTo>
                  <a:lnTo>
                    <a:pt x="156781" y="223805"/>
                  </a:lnTo>
                  <a:lnTo>
                    <a:pt x="165834" y="230826"/>
                  </a:lnTo>
                  <a:lnTo>
                    <a:pt x="175767" y="238633"/>
                  </a:lnTo>
                  <a:lnTo>
                    <a:pt x="179959" y="240411"/>
                  </a:lnTo>
                  <a:lnTo>
                    <a:pt x="177418" y="247903"/>
                  </a:lnTo>
                  <a:lnTo>
                    <a:pt x="231225" y="247903"/>
                  </a:lnTo>
                  <a:lnTo>
                    <a:pt x="240544" y="216408"/>
                  </a:lnTo>
                  <a:lnTo>
                    <a:pt x="189229" y="216408"/>
                  </a:lnTo>
                  <a:lnTo>
                    <a:pt x="181895" y="207974"/>
                  </a:lnTo>
                  <a:lnTo>
                    <a:pt x="172275" y="199802"/>
                  </a:lnTo>
                  <a:lnTo>
                    <a:pt x="160369" y="191869"/>
                  </a:lnTo>
                  <a:lnTo>
                    <a:pt x="146176" y="184150"/>
                  </a:lnTo>
                  <a:close/>
                </a:path>
                <a:path w="676910" h="612139">
                  <a:moveTo>
                    <a:pt x="412876" y="6096"/>
                  </a:moveTo>
                  <a:lnTo>
                    <a:pt x="364743" y="66928"/>
                  </a:lnTo>
                  <a:lnTo>
                    <a:pt x="434975" y="228219"/>
                  </a:lnTo>
                  <a:lnTo>
                    <a:pt x="431673" y="232918"/>
                  </a:lnTo>
                  <a:lnTo>
                    <a:pt x="510346" y="232918"/>
                  </a:lnTo>
                  <a:lnTo>
                    <a:pt x="501917" y="211709"/>
                  </a:lnTo>
                  <a:lnTo>
                    <a:pt x="455167" y="211709"/>
                  </a:lnTo>
                  <a:lnTo>
                    <a:pt x="395731" y="71500"/>
                  </a:lnTo>
                  <a:lnTo>
                    <a:pt x="435863" y="15112"/>
                  </a:lnTo>
                  <a:lnTo>
                    <a:pt x="412876" y="6096"/>
                  </a:lnTo>
                  <a:close/>
                </a:path>
                <a:path w="676910" h="612139">
                  <a:moveTo>
                    <a:pt x="399541" y="0"/>
                  </a:moveTo>
                  <a:lnTo>
                    <a:pt x="187325" y="10033"/>
                  </a:lnTo>
                  <a:lnTo>
                    <a:pt x="234823" y="66675"/>
                  </a:lnTo>
                  <a:lnTo>
                    <a:pt x="189229" y="216408"/>
                  </a:lnTo>
                  <a:lnTo>
                    <a:pt x="240544" y="216408"/>
                  </a:lnTo>
                  <a:lnTo>
                    <a:pt x="272034" y="109982"/>
                  </a:lnTo>
                  <a:lnTo>
                    <a:pt x="378907" y="109982"/>
                  </a:lnTo>
                  <a:lnTo>
                    <a:pt x="358521" y="62484"/>
                  </a:lnTo>
                  <a:lnTo>
                    <a:pt x="399541" y="0"/>
                  </a:lnTo>
                  <a:close/>
                </a:path>
                <a:path w="676910" h="612139">
                  <a:moveTo>
                    <a:pt x="491998" y="183514"/>
                  </a:moveTo>
                  <a:lnTo>
                    <a:pt x="455167" y="211709"/>
                  </a:lnTo>
                  <a:lnTo>
                    <a:pt x="501917" y="211709"/>
                  </a:lnTo>
                  <a:lnTo>
                    <a:pt x="501187" y="209873"/>
                  </a:lnTo>
                  <a:lnTo>
                    <a:pt x="491998" y="183514"/>
                  </a:lnTo>
                  <a:close/>
                </a:path>
              </a:pathLst>
            </a:custGeom>
            <a:solidFill>
              <a:srgbClr val="341833"/>
            </a:solidFill>
          </p:spPr>
          <p:txBody>
            <a:bodyPr wrap="square" lIns="0" tIns="0" rIns="0" bIns="0" rtlCol="0"/>
            <a:lstStyle/>
            <a:p>
              <a:endParaRPr/>
            </a:p>
          </p:txBody>
        </p:sp>
        <p:sp>
          <p:nvSpPr>
            <p:cNvPr id="30" name="object 30"/>
            <p:cNvSpPr/>
            <p:nvPr/>
          </p:nvSpPr>
          <p:spPr>
            <a:xfrm>
              <a:off x="3878452" y="2237739"/>
              <a:ext cx="34925" cy="170180"/>
            </a:xfrm>
            <a:custGeom>
              <a:avLst/>
              <a:gdLst/>
              <a:ahLst/>
              <a:cxnLst/>
              <a:rect l="l" t="t" r="r" b="b"/>
              <a:pathLst>
                <a:path w="34925" h="170180">
                  <a:moveTo>
                    <a:pt x="27050" y="0"/>
                  </a:moveTo>
                  <a:lnTo>
                    <a:pt x="8255" y="77850"/>
                  </a:lnTo>
                  <a:lnTo>
                    <a:pt x="4250" y="93805"/>
                  </a:lnTo>
                  <a:lnTo>
                    <a:pt x="1555" y="108331"/>
                  </a:lnTo>
                  <a:lnTo>
                    <a:pt x="146" y="121427"/>
                  </a:lnTo>
                  <a:lnTo>
                    <a:pt x="0" y="133096"/>
                  </a:lnTo>
                  <a:lnTo>
                    <a:pt x="978" y="143545"/>
                  </a:lnTo>
                  <a:lnTo>
                    <a:pt x="2778" y="152971"/>
                  </a:lnTo>
                  <a:lnTo>
                    <a:pt x="5411" y="161349"/>
                  </a:lnTo>
                  <a:lnTo>
                    <a:pt x="8889" y="168656"/>
                  </a:lnTo>
                  <a:lnTo>
                    <a:pt x="9779" y="170180"/>
                  </a:lnTo>
                  <a:lnTo>
                    <a:pt x="8636" y="165988"/>
                  </a:lnTo>
                  <a:lnTo>
                    <a:pt x="7348" y="159964"/>
                  </a:lnTo>
                  <a:lnTo>
                    <a:pt x="6334" y="153701"/>
                  </a:lnTo>
                  <a:lnTo>
                    <a:pt x="5582" y="147200"/>
                  </a:lnTo>
                  <a:lnTo>
                    <a:pt x="5080" y="140462"/>
                  </a:lnTo>
                  <a:lnTo>
                    <a:pt x="6127" y="115601"/>
                  </a:lnTo>
                  <a:lnTo>
                    <a:pt x="11366" y="85979"/>
                  </a:lnTo>
                  <a:lnTo>
                    <a:pt x="20796" y="51593"/>
                  </a:lnTo>
                  <a:lnTo>
                    <a:pt x="34417" y="12446"/>
                  </a:lnTo>
                  <a:lnTo>
                    <a:pt x="27050" y="0"/>
                  </a:lnTo>
                  <a:close/>
                </a:path>
              </a:pathLst>
            </a:custGeom>
            <a:ln w="9144">
              <a:solidFill>
                <a:srgbClr val="FFFFFF"/>
              </a:solidFill>
            </a:ln>
          </p:spPr>
          <p:txBody>
            <a:bodyPr wrap="square" lIns="0" tIns="0" rIns="0" bIns="0" rtlCol="0"/>
            <a:lstStyle/>
            <a:p>
              <a:endParaRPr/>
            </a:p>
          </p:txBody>
        </p:sp>
        <p:sp>
          <p:nvSpPr>
            <p:cNvPr id="31" name="object 31"/>
            <p:cNvSpPr/>
            <p:nvPr/>
          </p:nvSpPr>
          <p:spPr>
            <a:xfrm>
              <a:off x="3960367" y="2052319"/>
              <a:ext cx="97282" cy="188341"/>
            </a:xfrm>
            <a:prstGeom prst="rect">
              <a:avLst/>
            </a:prstGeom>
            <a:blipFill>
              <a:blip r:embed="rId16" cstate="print"/>
              <a:stretch>
                <a:fillRect/>
              </a:stretch>
            </a:blipFill>
          </p:spPr>
          <p:txBody>
            <a:bodyPr wrap="square" lIns="0" tIns="0" rIns="0" bIns="0" rtlCol="0"/>
            <a:lstStyle/>
            <a:p>
              <a:endParaRPr/>
            </a:p>
          </p:txBody>
        </p:sp>
        <p:sp>
          <p:nvSpPr>
            <p:cNvPr id="32" name="object 32"/>
            <p:cNvSpPr/>
            <p:nvPr/>
          </p:nvSpPr>
          <p:spPr>
            <a:xfrm>
              <a:off x="3703574" y="1898776"/>
              <a:ext cx="676910" cy="612140"/>
            </a:xfrm>
            <a:custGeom>
              <a:avLst/>
              <a:gdLst/>
              <a:ahLst/>
              <a:cxnLst/>
              <a:rect l="l" t="t" r="r" b="b"/>
              <a:pathLst>
                <a:path w="676910" h="612139">
                  <a:moveTo>
                    <a:pt x="272034" y="109982"/>
                  </a:moveTo>
                  <a:lnTo>
                    <a:pt x="221868" y="279526"/>
                  </a:lnTo>
                  <a:lnTo>
                    <a:pt x="237180" y="293834"/>
                  </a:lnTo>
                  <a:lnTo>
                    <a:pt x="251682" y="308546"/>
                  </a:lnTo>
                  <a:lnTo>
                    <a:pt x="265374" y="323639"/>
                  </a:lnTo>
                  <a:lnTo>
                    <a:pt x="278256" y="339089"/>
                  </a:lnTo>
                  <a:lnTo>
                    <a:pt x="296417" y="361950"/>
                  </a:lnTo>
                  <a:lnTo>
                    <a:pt x="298450" y="359283"/>
                  </a:lnTo>
                  <a:lnTo>
                    <a:pt x="299338" y="358013"/>
                  </a:lnTo>
                  <a:lnTo>
                    <a:pt x="300481" y="357377"/>
                  </a:lnTo>
                  <a:lnTo>
                    <a:pt x="301878" y="357377"/>
                  </a:lnTo>
                  <a:lnTo>
                    <a:pt x="286259" y="338421"/>
                  </a:lnTo>
                  <a:lnTo>
                    <a:pt x="268938" y="319452"/>
                  </a:lnTo>
                  <a:lnTo>
                    <a:pt x="249926" y="300460"/>
                  </a:lnTo>
                  <a:lnTo>
                    <a:pt x="229235" y="281432"/>
                  </a:lnTo>
                  <a:lnTo>
                    <a:pt x="276478" y="133858"/>
                  </a:lnTo>
                  <a:lnTo>
                    <a:pt x="272034" y="109982"/>
                  </a:lnTo>
                  <a:close/>
                </a:path>
                <a:path w="676910" h="612139">
                  <a:moveTo>
                    <a:pt x="187325" y="10033"/>
                  </a:moveTo>
                  <a:lnTo>
                    <a:pt x="399541" y="0"/>
                  </a:lnTo>
                  <a:lnTo>
                    <a:pt x="358521" y="62484"/>
                  </a:lnTo>
                  <a:lnTo>
                    <a:pt x="431673" y="232918"/>
                  </a:lnTo>
                  <a:lnTo>
                    <a:pt x="434975" y="228219"/>
                  </a:lnTo>
                  <a:lnTo>
                    <a:pt x="364743" y="66928"/>
                  </a:lnTo>
                  <a:lnTo>
                    <a:pt x="412876" y="6096"/>
                  </a:lnTo>
                  <a:lnTo>
                    <a:pt x="435863" y="15112"/>
                  </a:lnTo>
                  <a:lnTo>
                    <a:pt x="395731" y="71500"/>
                  </a:lnTo>
                  <a:lnTo>
                    <a:pt x="455167" y="211709"/>
                  </a:lnTo>
                  <a:lnTo>
                    <a:pt x="485070" y="187567"/>
                  </a:lnTo>
                  <a:lnTo>
                    <a:pt x="491998" y="183514"/>
                  </a:lnTo>
                  <a:lnTo>
                    <a:pt x="501187" y="209873"/>
                  </a:lnTo>
                  <a:lnTo>
                    <a:pt x="511413" y="235600"/>
                  </a:lnTo>
                  <a:lnTo>
                    <a:pt x="522662" y="260685"/>
                  </a:lnTo>
                  <a:lnTo>
                    <a:pt x="534924" y="285114"/>
                  </a:lnTo>
                  <a:lnTo>
                    <a:pt x="524950" y="285136"/>
                  </a:lnTo>
                  <a:lnTo>
                    <a:pt x="477202" y="288686"/>
                  </a:lnTo>
                  <a:lnTo>
                    <a:pt x="458850" y="295148"/>
                  </a:lnTo>
                  <a:lnTo>
                    <a:pt x="543305" y="490727"/>
                  </a:lnTo>
                  <a:lnTo>
                    <a:pt x="547624" y="494411"/>
                  </a:lnTo>
                  <a:lnTo>
                    <a:pt x="465836" y="299465"/>
                  </a:lnTo>
                  <a:lnTo>
                    <a:pt x="476553" y="295915"/>
                  </a:lnTo>
                  <a:lnTo>
                    <a:pt x="486997" y="293258"/>
                  </a:lnTo>
                  <a:lnTo>
                    <a:pt x="497179" y="291482"/>
                  </a:lnTo>
                  <a:lnTo>
                    <a:pt x="507111" y="290575"/>
                  </a:lnTo>
                  <a:lnTo>
                    <a:pt x="515635" y="290337"/>
                  </a:lnTo>
                  <a:lnTo>
                    <a:pt x="523875" y="290385"/>
                  </a:lnTo>
                  <a:lnTo>
                    <a:pt x="531828" y="290718"/>
                  </a:lnTo>
                  <a:lnTo>
                    <a:pt x="539496" y="291338"/>
                  </a:lnTo>
                  <a:lnTo>
                    <a:pt x="542671" y="291719"/>
                  </a:lnTo>
                  <a:lnTo>
                    <a:pt x="538099" y="283845"/>
                  </a:lnTo>
                  <a:lnTo>
                    <a:pt x="526839" y="262012"/>
                  </a:lnTo>
                  <a:lnTo>
                    <a:pt x="517271" y="239966"/>
                  </a:lnTo>
                  <a:lnTo>
                    <a:pt x="509416" y="217729"/>
                  </a:lnTo>
                  <a:lnTo>
                    <a:pt x="503300" y="195325"/>
                  </a:lnTo>
                  <a:lnTo>
                    <a:pt x="533526" y="205232"/>
                  </a:lnTo>
                  <a:lnTo>
                    <a:pt x="541268" y="227546"/>
                  </a:lnTo>
                  <a:lnTo>
                    <a:pt x="552688" y="254301"/>
                  </a:lnTo>
                  <a:lnTo>
                    <a:pt x="567799" y="285509"/>
                  </a:lnTo>
                  <a:lnTo>
                    <a:pt x="586613" y="321183"/>
                  </a:lnTo>
                  <a:lnTo>
                    <a:pt x="573531" y="320928"/>
                  </a:lnTo>
                  <a:lnTo>
                    <a:pt x="566674" y="320928"/>
                  </a:lnTo>
                  <a:lnTo>
                    <a:pt x="566038" y="320928"/>
                  </a:lnTo>
                  <a:lnTo>
                    <a:pt x="531749" y="319532"/>
                  </a:lnTo>
                  <a:lnTo>
                    <a:pt x="522200" y="319200"/>
                  </a:lnTo>
                  <a:lnTo>
                    <a:pt x="513937" y="318976"/>
                  </a:lnTo>
                  <a:lnTo>
                    <a:pt x="506960" y="318871"/>
                  </a:lnTo>
                  <a:lnTo>
                    <a:pt x="501268" y="318897"/>
                  </a:lnTo>
                  <a:lnTo>
                    <a:pt x="499363" y="319024"/>
                  </a:lnTo>
                  <a:lnTo>
                    <a:pt x="576452" y="489585"/>
                  </a:lnTo>
                  <a:lnTo>
                    <a:pt x="676655" y="581660"/>
                  </a:lnTo>
                  <a:lnTo>
                    <a:pt x="418591" y="593851"/>
                  </a:lnTo>
                  <a:lnTo>
                    <a:pt x="405256" y="566038"/>
                  </a:lnTo>
                  <a:lnTo>
                    <a:pt x="629412" y="555498"/>
                  </a:lnTo>
                  <a:lnTo>
                    <a:pt x="581913" y="524763"/>
                  </a:lnTo>
                  <a:lnTo>
                    <a:pt x="610870" y="550290"/>
                  </a:lnTo>
                  <a:lnTo>
                    <a:pt x="379984" y="561213"/>
                  </a:lnTo>
                  <a:lnTo>
                    <a:pt x="435483" y="498221"/>
                  </a:lnTo>
                  <a:lnTo>
                    <a:pt x="388620" y="388112"/>
                  </a:lnTo>
                  <a:lnTo>
                    <a:pt x="372242" y="410803"/>
                  </a:lnTo>
                  <a:lnTo>
                    <a:pt x="356854" y="433720"/>
                  </a:lnTo>
                  <a:lnTo>
                    <a:pt x="342489" y="456852"/>
                  </a:lnTo>
                  <a:lnTo>
                    <a:pt x="329184" y="480187"/>
                  </a:lnTo>
                  <a:lnTo>
                    <a:pt x="306197" y="475614"/>
                  </a:lnTo>
                  <a:lnTo>
                    <a:pt x="331930" y="428545"/>
                  </a:lnTo>
                  <a:lnTo>
                    <a:pt x="366902" y="381000"/>
                  </a:lnTo>
                  <a:lnTo>
                    <a:pt x="378460" y="367284"/>
                  </a:lnTo>
                  <a:lnTo>
                    <a:pt x="375792" y="359918"/>
                  </a:lnTo>
                  <a:lnTo>
                    <a:pt x="356814" y="381513"/>
                  </a:lnTo>
                  <a:lnTo>
                    <a:pt x="337978" y="405526"/>
                  </a:lnTo>
                  <a:lnTo>
                    <a:pt x="319285" y="431944"/>
                  </a:lnTo>
                  <a:lnTo>
                    <a:pt x="300736" y="460756"/>
                  </a:lnTo>
                  <a:lnTo>
                    <a:pt x="284734" y="445262"/>
                  </a:lnTo>
                  <a:lnTo>
                    <a:pt x="261937" y="414020"/>
                  </a:lnTo>
                  <a:lnTo>
                    <a:pt x="234950" y="380111"/>
                  </a:lnTo>
                  <a:lnTo>
                    <a:pt x="228473" y="372363"/>
                  </a:lnTo>
                  <a:lnTo>
                    <a:pt x="224916" y="383032"/>
                  </a:lnTo>
                  <a:lnTo>
                    <a:pt x="217366" y="409749"/>
                  </a:lnTo>
                  <a:lnTo>
                    <a:pt x="212232" y="434276"/>
                  </a:lnTo>
                  <a:lnTo>
                    <a:pt x="209504" y="456612"/>
                  </a:lnTo>
                  <a:lnTo>
                    <a:pt x="209168" y="476758"/>
                  </a:lnTo>
                  <a:lnTo>
                    <a:pt x="210315" y="488638"/>
                  </a:lnTo>
                  <a:lnTo>
                    <a:pt x="226044" y="528018"/>
                  </a:lnTo>
                  <a:lnTo>
                    <a:pt x="265049" y="575310"/>
                  </a:lnTo>
                  <a:lnTo>
                    <a:pt x="267049" y="578312"/>
                  </a:lnTo>
                  <a:lnTo>
                    <a:pt x="269811" y="583517"/>
                  </a:lnTo>
                  <a:lnTo>
                    <a:pt x="273335" y="590936"/>
                  </a:lnTo>
                  <a:lnTo>
                    <a:pt x="277622" y="600583"/>
                  </a:lnTo>
                  <a:lnTo>
                    <a:pt x="36195" y="611886"/>
                  </a:lnTo>
                  <a:lnTo>
                    <a:pt x="22225" y="584073"/>
                  </a:lnTo>
                  <a:lnTo>
                    <a:pt x="227584" y="574421"/>
                  </a:lnTo>
                  <a:lnTo>
                    <a:pt x="224789" y="571373"/>
                  </a:lnTo>
                  <a:lnTo>
                    <a:pt x="222376" y="568578"/>
                  </a:lnTo>
                  <a:lnTo>
                    <a:pt x="0" y="579120"/>
                  </a:lnTo>
                  <a:lnTo>
                    <a:pt x="28503" y="554233"/>
                  </a:lnTo>
                  <a:lnTo>
                    <a:pt x="74795" y="503128"/>
                  </a:lnTo>
                  <a:lnTo>
                    <a:pt x="107420" y="448692"/>
                  </a:lnTo>
                  <a:lnTo>
                    <a:pt x="136427" y="372354"/>
                  </a:lnTo>
                  <a:lnTo>
                    <a:pt x="150622" y="324231"/>
                  </a:lnTo>
                  <a:lnTo>
                    <a:pt x="153924" y="311912"/>
                  </a:lnTo>
                  <a:lnTo>
                    <a:pt x="149987" y="309625"/>
                  </a:lnTo>
                  <a:lnTo>
                    <a:pt x="139130" y="304958"/>
                  </a:lnTo>
                  <a:lnTo>
                    <a:pt x="125428" y="301243"/>
                  </a:lnTo>
                  <a:lnTo>
                    <a:pt x="108892" y="298481"/>
                  </a:lnTo>
                  <a:lnTo>
                    <a:pt x="89535" y="296672"/>
                  </a:lnTo>
                  <a:lnTo>
                    <a:pt x="99962" y="273478"/>
                  </a:lnTo>
                  <a:lnTo>
                    <a:pt x="109521" y="250761"/>
                  </a:lnTo>
                  <a:lnTo>
                    <a:pt x="118199" y="228520"/>
                  </a:lnTo>
                  <a:lnTo>
                    <a:pt x="125984" y="206756"/>
                  </a:lnTo>
                  <a:lnTo>
                    <a:pt x="136905" y="211582"/>
                  </a:lnTo>
                  <a:lnTo>
                    <a:pt x="143510" y="215011"/>
                  </a:lnTo>
                  <a:lnTo>
                    <a:pt x="145796" y="217043"/>
                  </a:lnTo>
                  <a:lnTo>
                    <a:pt x="166624" y="237109"/>
                  </a:lnTo>
                  <a:lnTo>
                    <a:pt x="171450" y="239649"/>
                  </a:lnTo>
                  <a:lnTo>
                    <a:pt x="175005" y="243205"/>
                  </a:lnTo>
                  <a:lnTo>
                    <a:pt x="177418" y="247903"/>
                  </a:lnTo>
                  <a:lnTo>
                    <a:pt x="179959" y="240411"/>
                  </a:lnTo>
                  <a:lnTo>
                    <a:pt x="175767" y="238633"/>
                  </a:lnTo>
                  <a:lnTo>
                    <a:pt x="165834" y="230826"/>
                  </a:lnTo>
                  <a:lnTo>
                    <a:pt x="156781" y="223805"/>
                  </a:lnTo>
                  <a:lnTo>
                    <a:pt x="148586" y="217594"/>
                  </a:lnTo>
                  <a:lnTo>
                    <a:pt x="141224" y="212217"/>
                  </a:lnTo>
                  <a:lnTo>
                    <a:pt x="133858" y="204470"/>
                  </a:lnTo>
                  <a:lnTo>
                    <a:pt x="146176" y="184150"/>
                  </a:lnTo>
                  <a:lnTo>
                    <a:pt x="160369" y="191869"/>
                  </a:lnTo>
                  <a:lnTo>
                    <a:pt x="172275" y="199802"/>
                  </a:lnTo>
                  <a:lnTo>
                    <a:pt x="181895" y="207974"/>
                  </a:lnTo>
                  <a:lnTo>
                    <a:pt x="189229" y="216408"/>
                  </a:lnTo>
                  <a:lnTo>
                    <a:pt x="234823" y="66675"/>
                  </a:lnTo>
                  <a:lnTo>
                    <a:pt x="187325" y="10033"/>
                  </a:lnTo>
                  <a:close/>
                </a:path>
              </a:pathLst>
            </a:custGeom>
            <a:ln w="9144">
              <a:solidFill>
                <a:srgbClr val="FFFFFF"/>
              </a:solidFill>
            </a:ln>
          </p:spPr>
          <p:txBody>
            <a:bodyPr wrap="square" lIns="0" tIns="0" rIns="0" bIns="0" rtlCol="0"/>
            <a:lstStyle/>
            <a:p>
              <a:endParaRPr/>
            </a:p>
          </p:txBody>
        </p:sp>
        <p:sp>
          <p:nvSpPr>
            <p:cNvPr id="33" name="object 33"/>
            <p:cNvSpPr/>
            <p:nvPr/>
          </p:nvSpPr>
          <p:spPr>
            <a:xfrm>
              <a:off x="4361687" y="1876043"/>
              <a:ext cx="706374" cy="649986"/>
            </a:xfrm>
            <a:prstGeom prst="rect">
              <a:avLst/>
            </a:prstGeom>
            <a:blipFill>
              <a:blip r:embed="rId17" cstate="print"/>
              <a:stretch>
                <a:fillRect/>
              </a:stretch>
            </a:blipFill>
          </p:spPr>
          <p:txBody>
            <a:bodyPr wrap="square" lIns="0" tIns="0" rIns="0" bIns="0" rtlCol="0"/>
            <a:lstStyle/>
            <a:p>
              <a:endParaRPr/>
            </a:p>
          </p:txBody>
        </p:sp>
        <p:sp>
          <p:nvSpPr>
            <p:cNvPr id="34" name="object 34"/>
            <p:cNvSpPr/>
            <p:nvPr/>
          </p:nvSpPr>
          <p:spPr>
            <a:xfrm>
              <a:off x="4354956" y="1868677"/>
              <a:ext cx="668655" cy="612775"/>
            </a:xfrm>
            <a:custGeom>
              <a:avLst/>
              <a:gdLst/>
              <a:ahLst/>
              <a:cxnLst/>
              <a:rect l="l" t="t" r="r" b="b"/>
              <a:pathLst>
                <a:path w="668654" h="612775">
                  <a:moveTo>
                    <a:pt x="224388" y="572388"/>
                  </a:moveTo>
                  <a:lnTo>
                    <a:pt x="195579" y="572388"/>
                  </a:lnTo>
                  <a:lnTo>
                    <a:pt x="207517" y="578104"/>
                  </a:lnTo>
                  <a:lnTo>
                    <a:pt x="0" y="584581"/>
                  </a:lnTo>
                  <a:lnTo>
                    <a:pt x="12445" y="612648"/>
                  </a:lnTo>
                  <a:lnTo>
                    <a:pt x="247141" y="605409"/>
                  </a:lnTo>
                  <a:lnTo>
                    <a:pt x="224388" y="572388"/>
                  </a:lnTo>
                  <a:close/>
                </a:path>
                <a:path w="668654" h="612775">
                  <a:moveTo>
                    <a:pt x="547113" y="129921"/>
                  </a:moveTo>
                  <a:lnTo>
                    <a:pt x="445769" y="129921"/>
                  </a:lnTo>
                  <a:lnTo>
                    <a:pt x="447420" y="184276"/>
                  </a:lnTo>
                  <a:lnTo>
                    <a:pt x="320675" y="574675"/>
                  </a:lnTo>
                  <a:lnTo>
                    <a:pt x="281431" y="575818"/>
                  </a:lnTo>
                  <a:lnTo>
                    <a:pt x="287781" y="604138"/>
                  </a:lnTo>
                  <a:lnTo>
                    <a:pt x="341248" y="602488"/>
                  </a:lnTo>
                  <a:lnTo>
                    <a:pt x="448817" y="230505"/>
                  </a:lnTo>
                  <a:lnTo>
                    <a:pt x="550223" y="230505"/>
                  </a:lnTo>
                  <a:lnTo>
                    <a:pt x="547113" y="129921"/>
                  </a:lnTo>
                  <a:close/>
                </a:path>
                <a:path w="668654" h="612775">
                  <a:moveTo>
                    <a:pt x="623577" y="537591"/>
                  </a:moveTo>
                  <a:lnTo>
                    <a:pt x="592708" y="537591"/>
                  </a:lnTo>
                  <a:lnTo>
                    <a:pt x="624331" y="565276"/>
                  </a:lnTo>
                  <a:lnTo>
                    <a:pt x="419988" y="571500"/>
                  </a:lnTo>
                  <a:lnTo>
                    <a:pt x="430148" y="599694"/>
                  </a:lnTo>
                  <a:lnTo>
                    <a:pt x="668654" y="592327"/>
                  </a:lnTo>
                  <a:lnTo>
                    <a:pt x="623577" y="537591"/>
                  </a:lnTo>
                  <a:close/>
                </a:path>
                <a:path w="668654" h="612775">
                  <a:moveTo>
                    <a:pt x="252094" y="10795"/>
                  </a:moveTo>
                  <a:lnTo>
                    <a:pt x="15875" y="18034"/>
                  </a:lnTo>
                  <a:lnTo>
                    <a:pt x="73659" y="81152"/>
                  </a:lnTo>
                  <a:lnTo>
                    <a:pt x="84327" y="426847"/>
                  </a:lnTo>
                  <a:lnTo>
                    <a:pt x="82327" y="474075"/>
                  </a:lnTo>
                  <a:lnTo>
                    <a:pt x="64305" y="518918"/>
                  </a:lnTo>
                  <a:lnTo>
                    <a:pt x="34500" y="545103"/>
                  </a:lnTo>
                  <a:lnTo>
                    <a:pt x="13334" y="558673"/>
                  </a:lnTo>
                  <a:lnTo>
                    <a:pt x="3175" y="578358"/>
                  </a:lnTo>
                  <a:lnTo>
                    <a:pt x="195579" y="572388"/>
                  </a:lnTo>
                  <a:lnTo>
                    <a:pt x="224388" y="572388"/>
                  </a:lnTo>
                  <a:lnTo>
                    <a:pt x="205485" y="544957"/>
                  </a:lnTo>
                  <a:lnTo>
                    <a:pt x="195458" y="534670"/>
                  </a:lnTo>
                  <a:lnTo>
                    <a:pt x="193369" y="532130"/>
                  </a:lnTo>
                  <a:lnTo>
                    <a:pt x="160400" y="532130"/>
                  </a:lnTo>
                  <a:lnTo>
                    <a:pt x="140017" y="483552"/>
                  </a:lnTo>
                  <a:lnTo>
                    <a:pt x="135251" y="426847"/>
                  </a:lnTo>
                  <a:lnTo>
                    <a:pt x="126110" y="132207"/>
                  </a:lnTo>
                  <a:lnTo>
                    <a:pt x="211854" y="132207"/>
                  </a:lnTo>
                  <a:lnTo>
                    <a:pt x="192785" y="79248"/>
                  </a:lnTo>
                  <a:lnTo>
                    <a:pt x="252094" y="10795"/>
                  </a:lnTo>
                  <a:close/>
                </a:path>
                <a:path w="668654" h="612775">
                  <a:moveTo>
                    <a:pt x="247659" y="231648"/>
                  </a:moveTo>
                  <a:lnTo>
                    <a:pt x="163702" y="231648"/>
                  </a:lnTo>
                  <a:lnTo>
                    <a:pt x="274700" y="569595"/>
                  </a:lnTo>
                  <a:lnTo>
                    <a:pt x="316991" y="568325"/>
                  </a:lnTo>
                  <a:lnTo>
                    <a:pt x="361086" y="418211"/>
                  </a:lnTo>
                  <a:lnTo>
                    <a:pt x="314832" y="418211"/>
                  </a:lnTo>
                  <a:lnTo>
                    <a:pt x="247659" y="231648"/>
                  </a:lnTo>
                  <a:close/>
                </a:path>
                <a:path w="668654" h="612775">
                  <a:moveTo>
                    <a:pt x="550223" y="230505"/>
                  </a:moveTo>
                  <a:lnTo>
                    <a:pt x="448817" y="230505"/>
                  </a:lnTo>
                  <a:lnTo>
                    <a:pt x="457200" y="502285"/>
                  </a:lnTo>
                  <a:lnTo>
                    <a:pt x="400430" y="566166"/>
                  </a:lnTo>
                  <a:lnTo>
                    <a:pt x="612393" y="559562"/>
                  </a:lnTo>
                  <a:lnTo>
                    <a:pt x="592708" y="537591"/>
                  </a:lnTo>
                  <a:lnTo>
                    <a:pt x="623577" y="537591"/>
                  </a:lnTo>
                  <a:lnTo>
                    <a:pt x="597221" y="505587"/>
                  </a:lnTo>
                  <a:lnTo>
                    <a:pt x="563879" y="505587"/>
                  </a:lnTo>
                  <a:lnTo>
                    <a:pt x="558545" y="499618"/>
                  </a:lnTo>
                  <a:lnTo>
                    <a:pt x="550223" y="230505"/>
                  </a:lnTo>
                  <a:close/>
                </a:path>
                <a:path w="668654" h="612775">
                  <a:moveTo>
                    <a:pt x="211854" y="132207"/>
                  </a:moveTo>
                  <a:lnTo>
                    <a:pt x="126110" y="132207"/>
                  </a:lnTo>
                  <a:lnTo>
                    <a:pt x="133603" y="192277"/>
                  </a:lnTo>
                  <a:lnTo>
                    <a:pt x="141223" y="440309"/>
                  </a:lnTo>
                  <a:lnTo>
                    <a:pt x="143573" y="487455"/>
                  </a:lnTo>
                  <a:lnTo>
                    <a:pt x="157860" y="528193"/>
                  </a:lnTo>
                  <a:lnTo>
                    <a:pt x="160400" y="532130"/>
                  </a:lnTo>
                  <a:lnTo>
                    <a:pt x="193369" y="532130"/>
                  </a:lnTo>
                  <a:lnTo>
                    <a:pt x="187467" y="524954"/>
                  </a:lnTo>
                  <a:lnTo>
                    <a:pt x="181490" y="515788"/>
                  </a:lnTo>
                  <a:lnTo>
                    <a:pt x="171330" y="466840"/>
                  </a:lnTo>
                  <a:lnTo>
                    <a:pt x="163702" y="231648"/>
                  </a:lnTo>
                  <a:lnTo>
                    <a:pt x="247659" y="231648"/>
                  </a:lnTo>
                  <a:lnTo>
                    <a:pt x="211854" y="132207"/>
                  </a:lnTo>
                  <a:close/>
                </a:path>
                <a:path w="668654" h="612775">
                  <a:moveTo>
                    <a:pt x="596733" y="66039"/>
                  </a:moveTo>
                  <a:lnTo>
                    <a:pt x="550290" y="66039"/>
                  </a:lnTo>
                  <a:lnTo>
                    <a:pt x="563879" y="505587"/>
                  </a:lnTo>
                  <a:lnTo>
                    <a:pt x="597221" y="505587"/>
                  </a:lnTo>
                  <a:lnTo>
                    <a:pt x="592201" y="499491"/>
                  </a:lnTo>
                  <a:lnTo>
                    <a:pt x="579246" y="80899"/>
                  </a:lnTo>
                  <a:lnTo>
                    <a:pt x="596733" y="66039"/>
                  </a:lnTo>
                  <a:close/>
                </a:path>
                <a:path w="668654" h="612775">
                  <a:moveTo>
                    <a:pt x="264540" y="28194"/>
                  </a:moveTo>
                  <a:lnTo>
                    <a:pt x="201675" y="76581"/>
                  </a:lnTo>
                  <a:lnTo>
                    <a:pt x="319658" y="389636"/>
                  </a:lnTo>
                  <a:lnTo>
                    <a:pt x="314832" y="418211"/>
                  </a:lnTo>
                  <a:lnTo>
                    <a:pt x="361086" y="418211"/>
                  </a:lnTo>
                  <a:lnTo>
                    <a:pt x="376643" y="365251"/>
                  </a:lnTo>
                  <a:lnTo>
                    <a:pt x="331723" y="365251"/>
                  </a:lnTo>
                  <a:lnTo>
                    <a:pt x="231139" y="85598"/>
                  </a:lnTo>
                  <a:lnTo>
                    <a:pt x="282701" y="43942"/>
                  </a:lnTo>
                  <a:lnTo>
                    <a:pt x="264540" y="28194"/>
                  </a:lnTo>
                  <a:close/>
                </a:path>
                <a:path w="668654" h="612775">
                  <a:moveTo>
                    <a:pt x="600963" y="0"/>
                  </a:moveTo>
                  <a:lnTo>
                    <a:pt x="369188" y="7112"/>
                  </a:lnTo>
                  <a:lnTo>
                    <a:pt x="422782" y="71627"/>
                  </a:lnTo>
                  <a:lnTo>
                    <a:pt x="331723" y="365251"/>
                  </a:lnTo>
                  <a:lnTo>
                    <a:pt x="376643" y="365251"/>
                  </a:lnTo>
                  <a:lnTo>
                    <a:pt x="445769" y="129921"/>
                  </a:lnTo>
                  <a:lnTo>
                    <a:pt x="547113" y="129921"/>
                  </a:lnTo>
                  <a:lnTo>
                    <a:pt x="545338" y="72517"/>
                  </a:lnTo>
                  <a:lnTo>
                    <a:pt x="550290" y="66039"/>
                  </a:lnTo>
                  <a:lnTo>
                    <a:pt x="596733" y="66039"/>
                  </a:lnTo>
                  <a:lnTo>
                    <a:pt x="597481" y="65405"/>
                  </a:lnTo>
                  <a:lnTo>
                    <a:pt x="550671" y="65405"/>
                  </a:lnTo>
                  <a:lnTo>
                    <a:pt x="600963" y="0"/>
                  </a:lnTo>
                  <a:close/>
                </a:path>
                <a:path w="668654" h="612775">
                  <a:moveTo>
                    <a:pt x="607821" y="25654"/>
                  </a:moveTo>
                  <a:lnTo>
                    <a:pt x="550671" y="65405"/>
                  </a:lnTo>
                  <a:lnTo>
                    <a:pt x="597481" y="65405"/>
                  </a:lnTo>
                  <a:lnTo>
                    <a:pt x="625728" y="41401"/>
                  </a:lnTo>
                  <a:lnTo>
                    <a:pt x="607821" y="25654"/>
                  </a:lnTo>
                  <a:close/>
                </a:path>
              </a:pathLst>
            </a:custGeom>
            <a:solidFill>
              <a:srgbClr val="341833"/>
            </a:solidFill>
          </p:spPr>
          <p:txBody>
            <a:bodyPr wrap="square" lIns="0" tIns="0" rIns="0" bIns="0" rtlCol="0"/>
            <a:lstStyle/>
            <a:p>
              <a:endParaRPr/>
            </a:p>
          </p:txBody>
        </p:sp>
        <p:sp>
          <p:nvSpPr>
            <p:cNvPr id="35" name="object 35"/>
            <p:cNvSpPr/>
            <p:nvPr/>
          </p:nvSpPr>
          <p:spPr>
            <a:xfrm>
              <a:off x="4354956" y="1868677"/>
              <a:ext cx="668655" cy="612775"/>
            </a:xfrm>
            <a:custGeom>
              <a:avLst/>
              <a:gdLst/>
              <a:ahLst/>
              <a:cxnLst/>
              <a:rect l="l" t="t" r="r" b="b"/>
              <a:pathLst>
                <a:path w="668654" h="612775">
                  <a:moveTo>
                    <a:pt x="126110" y="132207"/>
                  </a:moveTo>
                  <a:lnTo>
                    <a:pt x="135254" y="426974"/>
                  </a:lnTo>
                  <a:lnTo>
                    <a:pt x="140017" y="483552"/>
                  </a:lnTo>
                  <a:lnTo>
                    <a:pt x="152272" y="521843"/>
                  </a:lnTo>
                  <a:lnTo>
                    <a:pt x="160400" y="532130"/>
                  </a:lnTo>
                  <a:lnTo>
                    <a:pt x="157860" y="528193"/>
                  </a:lnTo>
                  <a:lnTo>
                    <a:pt x="151383" y="515788"/>
                  </a:lnTo>
                  <a:lnTo>
                    <a:pt x="142239" y="471550"/>
                  </a:lnTo>
                  <a:lnTo>
                    <a:pt x="133603" y="192277"/>
                  </a:lnTo>
                  <a:lnTo>
                    <a:pt x="126110" y="132207"/>
                  </a:lnTo>
                  <a:close/>
                </a:path>
                <a:path w="668654" h="612775">
                  <a:moveTo>
                    <a:pt x="550290" y="66039"/>
                  </a:moveTo>
                  <a:lnTo>
                    <a:pt x="545338" y="72517"/>
                  </a:lnTo>
                  <a:lnTo>
                    <a:pt x="558545" y="499618"/>
                  </a:lnTo>
                  <a:lnTo>
                    <a:pt x="563879" y="505587"/>
                  </a:lnTo>
                  <a:lnTo>
                    <a:pt x="550290" y="66039"/>
                  </a:lnTo>
                  <a:close/>
                </a:path>
                <a:path w="668654" h="612775">
                  <a:moveTo>
                    <a:pt x="15875" y="18034"/>
                  </a:moveTo>
                  <a:lnTo>
                    <a:pt x="252094" y="10795"/>
                  </a:lnTo>
                  <a:lnTo>
                    <a:pt x="192785" y="79248"/>
                  </a:lnTo>
                  <a:lnTo>
                    <a:pt x="314832" y="418211"/>
                  </a:lnTo>
                  <a:lnTo>
                    <a:pt x="319658" y="389636"/>
                  </a:lnTo>
                  <a:lnTo>
                    <a:pt x="201675" y="76581"/>
                  </a:lnTo>
                  <a:lnTo>
                    <a:pt x="264540" y="28194"/>
                  </a:lnTo>
                  <a:lnTo>
                    <a:pt x="282701" y="43942"/>
                  </a:lnTo>
                  <a:lnTo>
                    <a:pt x="231139" y="85598"/>
                  </a:lnTo>
                  <a:lnTo>
                    <a:pt x="331723" y="365251"/>
                  </a:lnTo>
                  <a:lnTo>
                    <a:pt x="422782" y="71627"/>
                  </a:lnTo>
                  <a:lnTo>
                    <a:pt x="369188" y="7112"/>
                  </a:lnTo>
                  <a:lnTo>
                    <a:pt x="600963" y="0"/>
                  </a:lnTo>
                  <a:lnTo>
                    <a:pt x="550671" y="65405"/>
                  </a:lnTo>
                  <a:lnTo>
                    <a:pt x="607821" y="25654"/>
                  </a:lnTo>
                  <a:lnTo>
                    <a:pt x="625728" y="41401"/>
                  </a:lnTo>
                  <a:lnTo>
                    <a:pt x="579246" y="80899"/>
                  </a:lnTo>
                  <a:lnTo>
                    <a:pt x="592201" y="499491"/>
                  </a:lnTo>
                  <a:lnTo>
                    <a:pt x="668654" y="592327"/>
                  </a:lnTo>
                  <a:lnTo>
                    <a:pt x="430148" y="599694"/>
                  </a:lnTo>
                  <a:lnTo>
                    <a:pt x="419988" y="571500"/>
                  </a:lnTo>
                  <a:lnTo>
                    <a:pt x="624331" y="565276"/>
                  </a:lnTo>
                  <a:lnTo>
                    <a:pt x="592708" y="537591"/>
                  </a:lnTo>
                  <a:lnTo>
                    <a:pt x="612393" y="559562"/>
                  </a:lnTo>
                  <a:lnTo>
                    <a:pt x="400430" y="566166"/>
                  </a:lnTo>
                  <a:lnTo>
                    <a:pt x="457200" y="502285"/>
                  </a:lnTo>
                  <a:lnTo>
                    <a:pt x="448817" y="230505"/>
                  </a:lnTo>
                  <a:lnTo>
                    <a:pt x="341248" y="602488"/>
                  </a:lnTo>
                  <a:lnTo>
                    <a:pt x="287781" y="604138"/>
                  </a:lnTo>
                  <a:lnTo>
                    <a:pt x="281431" y="575818"/>
                  </a:lnTo>
                  <a:lnTo>
                    <a:pt x="320675" y="574675"/>
                  </a:lnTo>
                  <a:lnTo>
                    <a:pt x="447420" y="184276"/>
                  </a:lnTo>
                  <a:lnTo>
                    <a:pt x="445769" y="129921"/>
                  </a:lnTo>
                  <a:lnTo>
                    <a:pt x="316991" y="568325"/>
                  </a:lnTo>
                  <a:lnTo>
                    <a:pt x="274700" y="569595"/>
                  </a:lnTo>
                  <a:lnTo>
                    <a:pt x="163702" y="231648"/>
                  </a:lnTo>
                  <a:lnTo>
                    <a:pt x="170306" y="446532"/>
                  </a:lnTo>
                  <a:lnTo>
                    <a:pt x="171330" y="466840"/>
                  </a:lnTo>
                  <a:lnTo>
                    <a:pt x="177545" y="507238"/>
                  </a:lnTo>
                  <a:lnTo>
                    <a:pt x="205485" y="544957"/>
                  </a:lnTo>
                  <a:lnTo>
                    <a:pt x="247141" y="605409"/>
                  </a:lnTo>
                  <a:lnTo>
                    <a:pt x="12445" y="612648"/>
                  </a:lnTo>
                  <a:lnTo>
                    <a:pt x="0" y="584581"/>
                  </a:lnTo>
                  <a:lnTo>
                    <a:pt x="207517" y="578104"/>
                  </a:lnTo>
                  <a:lnTo>
                    <a:pt x="195579" y="572388"/>
                  </a:lnTo>
                  <a:lnTo>
                    <a:pt x="3175" y="578358"/>
                  </a:lnTo>
                  <a:lnTo>
                    <a:pt x="13334" y="558673"/>
                  </a:lnTo>
                  <a:lnTo>
                    <a:pt x="34500" y="545103"/>
                  </a:lnTo>
                  <a:lnTo>
                    <a:pt x="51498" y="531844"/>
                  </a:lnTo>
                  <a:lnTo>
                    <a:pt x="78541" y="492087"/>
                  </a:lnTo>
                  <a:lnTo>
                    <a:pt x="84256" y="452324"/>
                  </a:lnTo>
                  <a:lnTo>
                    <a:pt x="84327" y="426847"/>
                  </a:lnTo>
                  <a:lnTo>
                    <a:pt x="73659" y="81152"/>
                  </a:lnTo>
                  <a:lnTo>
                    <a:pt x="15875" y="18034"/>
                  </a:lnTo>
                  <a:close/>
                </a:path>
              </a:pathLst>
            </a:custGeom>
            <a:ln w="9144">
              <a:solidFill>
                <a:srgbClr val="FFFFFF"/>
              </a:solidFill>
            </a:ln>
          </p:spPr>
          <p:txBody>
            <a:bodyPr wrap="square" lIns="0" tIns="0" rIns="0" bIns="0" rtlCol="0"/>
            <a:lstStyle/>
            <a:p>
              <a:endParaRPr/>
            </a:p>
          </p:txBody>
        </p:sp>
        <p:sp>
          <p:nvSpPr>
            <p:cNvPr id="36" name="object 36"/>
            <p:cNvSpPr/>
            <p:nvPr/>
          </p:nvSpPr>
          <p:spPr>
            <a:xfrm>
              <a:off x="5004816" y="1863851"/>
              <a:ext cx="704850" cy="642365"/>
            </a:xfrm>
            <a:prstGeom prst="rect">
              <a:avLst/>
            </a:prstGeom>
            <a:blipFill>
              <a:blip r:embed="rId18" cstate="print"/>
              <a:stretch>
                <a:fillRect/>
              </a:stretch>
            </a:blipFill>
          </p:spPr>
          <p:txBody>
            <a:bodyPr wrap="square" lIns="0" tIns="0" rIns="0" bIns="0" rtlCol="0"/>
            <a:lstStyle/>
            <a:p>
              <a:endParaRPr/>
            </a:p>
          </p:txBody>
        </p:sp>
        <p:sp>
          <p:nvSpPr>
            <p:cNvPr id="37" name="object 37"/>
            <p:cNvSpPr/>
            <p:nvPr/>
          </p:nvSpPr>
          <p:spPr>
            <a:xfrm>
              <a:off x="4997068" y="1857247"/>
              <a:ext cx="668655" cy="604520"/>
            </a:xfrm>
            <a:custGeom>
              <a:avLst/>
              <a:gdLst/>
              <a:ahLst/>
              <a:cxnLst/>
              <a:rect l="l" t="t" r="r" b="b"/>
              <a:pathLst>
                <a:path w="668654" h="604519">
                  <a:moveTo>
                    <a:pt x="224311" y="566674"/>
                  </a:moveTo>
                  <a:lnTo>
                    <a:pt x="195706" y="566674"/>
                  </a:lnTo>
                  <a:lnTo>
                    <a:pt x="207644" y="572515"/>
                  </a:lnTo>
                  <a:lnTo>
                    <a:pt x="0" y="575944"/>
                  </a:lnTo>
                  <a:lnTo>
                    <a:pt x="12191" y="604265"/>
                  </a:lnTo>
                  <a:lnTo>
                    <a:pt x="246887" y="600328"/>
                  </a:lnTo>
                  <a:lnTo>
                    <a:pt x="224311" y="566674"/>
                  </a:lnTo>
                  <a:close/>
                </a:path>
                <a:path w="668654" h="604519">
                  <a:moveTo>
                    <a:pt x="553509" y="127762"/>
                  </a:moveTo>
                  <a:lnTo>
                    <a:pt x="452119" y="127762"/>
                  </a:lnTo>
                  <a:lnTo>
                    <a:pt x="453008" y="182117"/>
                  </a:lnTo>
                  <a:lnTo>
                    <a:pt x="320801" y="570611"/>
                  </a:lnTo>
                  <a:lnTo>
                    <a:pt x="281558" y="571246"/>
                  </a:lnTo>
                  <a:lnTo>
                    <a:pt x="287527" y="599693"/>
                  </a:lnTo>
                  <a:lnTo>
                    <a:pt x="341121" y="598677"/>
                  </a:lnTo>
                  <a:lnTo>
                    <a:pt x="453897" y="228346"/>
                  </a:lnTo>
                  <a:lnTo>
                    <a:pt x="555183" y="228346"/>
                  </a:lnTo>
                  <a:lnTo>
                    <a:pt x="553509" y="127762"/>
                  </a:lnTo>
                  <a:close/>
                </a:path>
                <a:path w="668654" h="604519">
                  <a:moveTo>
                    <a:pt x="623925" y="537463"/>
                  </a:moveTo>
                  <a:lnTo>
                    <a:pt x="593343" y="537463"/>
                  </a:lnTo>
                  <a:lnTo>
                    <a:pt x="624585" y="565530"/>
                  </a:lnTo>
                  <a:lnTo>
                    <a:pt x="420242" y="568960"/>
                  </a:lnTo>
                  <a:lnTo>
                    <a:pt x="429894" y="597280"/>
                  </a:lnTo>
                  <a:lnTo>
                    <a:pt x="668527" y="593216"/>
                  </a:lnTo>
                  <a:lnTo>
                    <a:pt x="623925" y="537463"/>
                  </a:lnTo>
                  <a:close/>
                </a:path>
                <a:path w="668654" h="604519">
                  <a:moveTo>
                    <a:pt x="260222" y="5841"/>
                  </a:moveTo>
                  <a:lnTo>
                    <a:pt x="24002" y="9778"/>
                  </a:lnTo>
                  <a:lnTo>
                    <a:pt x="80771" y="73787"/>
                  </a:lnTo>
                  <a:lnTo>
                    <a:pt x="86523" y="414147"/>
                  </a:lnTo>
                  <a:lnTo>
                    <a:pt x="83962" y="466740"/>
                  </a:lnTo>
                  <a:lnTo>
                    <a:pt x="65329" y="511286"/>
                  </a:lnTo>
                  <a:lnTo>
                    <a:pt x="35127" y="537003"/>
                  </a:lnTo>
                  <a:lnTo>
                    <a:pt x="13715" y="550290"/>
                  </a:lnTo>
                  <a:lnTo>
                    <a:pt x="3301" y="569849"/>
                  </a:lnTo>
                  <a:lnTo>
                    <a:pt x="195706" y="566674"/>
                  </a:lnTo>
                  <a:lnTo>
                    <a:pt x="224311" y="566674"/>
                  </a:lnTo>
                  <a:lnTo>
                    <a:pt x="205993" y="539368"/>
                  </a:lnTo>
                  <a:lnTo>
                    <a:pt x="196209" y="528915"/>
                  </a:lnTo>
                  <a:lnTo>
                    <a:pt x="193715" y="525779"/>
                  </a:lnTo>
                  <a:lnTo>
                    <a:pt x="161289" y="525779"/>
                  </a:lnTo>
                  <a:lnTo>
                    <a:pt x="141477" y="477059"/>
                  </a:lnTo>
                  <a:lnTo>
                    <a:pt x="137540" y="420369"/>
                  </a:lnTo>
                  <a:lnTo>
                    <a:pt x="132587" y="125475"/>
                  </a:lnTo>
                  <a:lnTo>
                    <a:pt x="217938" y="125475"/>
                  </a:lnTo>
                  <a:lnTo>
                    <a:pt x="200025" y="73405"/>
                  </a:lnTo>
                  <a:lnTo>
                    <a:pt x="260222" y="5841"/>
                  </a:lnTo>
                  <a:close/>
                </a:path>
                <a:path w="668654" h="604519">
                  <a:moveTo>
                    <a:pt x="252365" y="225551"/>
                  </a:moveTo>
                  <a:lnTo>
                    <a:pt x="168782" y="225551"/>
                  </a:lnTo>
                  <a:lnTo>
                    <a:pt x="274954" y="564896"/>
                  </a:lnTo>
                  <a:lnTo>
                    <a:pt x="317245" y="564261"/>
                  </a:lnTo>
                  <a:lnTo>
                    <a:pt x="363629" y="414147"/>
                  </a:lnTo>
                  <a:lnTo>
                    <a:pt x="317245" y="414147"/>
                  </a:lnTo>
                  <a:lnTo>
                    <a:pt x="252365" y="225551"/>
                  </a:lnTo>
                  <a:close/>
                </a:path>
                <a:path w="668654" h="604519">
                  <a:moveTo>
                    <a:pt x="555183" y="228346"/>
                  </a:moveTo>
                  <a:lnTo>
                    <a:pt x="453897" y="228346"/>
                  </a:lnTo>
                  <a:lnTo>
                    <a:pt x="458342" y="500252"/>
                  </a:lnTo>
                  <a:lnTo>
                    <a:pt x="400684" y="563244"/>
                  </a:lnTo>
                  <a:lnTo>
                    <a:pt x="612775" y="559688"/>
                  </a:lnTo>
                  <a:lnTo>
                    <a:pt x="593343" y="537463"/>
                  </a:lnTo>
                  <a:lnTo>
                    <a:pt x="623925" y="537463"/>
                  </a:lnTo>
                  <a:lnTo>
                    <a:pt x="597915" y="504951"/>
                  </a:lnTo>
                  <a:lnTo>
                    <a:pt x="565022" y="504951"/>
                  </a:lnTo>
                  <a:lnTo>
                    <a:pt x="559688" y="498982"/>
                  </a:lnTo>
                  <a:lnTo>
                    <a:pt x="555183" y="228346"/>
                  </a:lnTo>
                  <a:close/>
                </a:path>
                <a:path w="668654" h="604519">
                  <a:moveTo>
                    <a:pt x="217938" y="125475"/>
                  </a:moveTo>
                  <a:lnTo>
                    <a:pt x="132587" y="125475"/>
                  </a:lnTo>
                  <a:lnTo>
                    <a:pt x="139191" y="185674"/>
                  </a:lnTo>
                  <a:lnTo>
                    <a:pt x="143890" y="465074"/>
                  </a:lnTo>
                  <a:lnTo>
                    <a:pt x="152463" y="509365"/>
                  </a:lnTo>
                  <a:lnTo>
                    <a:pt x="161289" y="525779"/>
                  </a:lnTo>
                  <a:lnTo>
                    <a:pt x="193715" y="525779"/>
                  </a:lnTo>
                  <a:lnTo>
                    <a:pt x="188368" y="519049"/>
                  </a:lnTo>
                  <a:lnTo>
                    <a:pt x="182544" y="509865"/>
                  </a:lnTo>
                  <a:lnTo>
                    <a:pt x="173027" y="460746"/>
                  </a:lnTo>
                  <a:lnTo>
                    <a:pt x="168782" y="225551"/>
                  </a:lnTo>
                  <a:lnTo>
                    <a:pt x="252365" y="225551"/>
                  </a:lnTo>
                  <a:lnTo>
                    <a:pt x="217938" y="125475"/>
                  </a:lnTo>
                  <a:close/>
                </a:path>
                <a:path w="668654" h="604519">
                  <a:moveTo>
                    <a:pt x="604990" y="65277"/>
                  </a:moveTo>
                  <a:lnTo>
                    <a:pt x="557656" y="65277"/>
                  </a:lnTo>
                  <a:lnTo>
                    <a:pt x="565022" y="504951"/>
                  </a:lnTo>
                  <a:lnTo>
                    <a:pt x="597915" y="504951"/>
                  </a:lnTo>
                  <a:lnTo>
                    <a:pt x="593343" y="499237"/>
                  </a:lnTo>
                  <a:lnTo>
                    <a:pt x="586358" y="80644"/>
                  </a:lnTo>
                  <a:lnTo>
                    <a:pt x="604990" y="65277"/>
                  </a:lnTo>
                  <a:close/>
                </a:path>
                <a:path w="668654" h="604519">
                  <a:moveTo>
                    <a:pt x="272414" y="23367"/>
                  </a:moveTo>
                  <a:lnTo>
                    <a:pt x="208914" y="70992"/>
                  </a:lnTo>
                  <a:lnTo>
                    <a:pt x="322452" y="385699"/>
                  </a:lnTo>
                  <a:lnTo>
                    <a:pt x="317245" y="414147"/>
                  </a:lnTo>
                  <a:lnTo>
                    <a:pt x="363629" y="414147"/>
                  </a:lnTo>
                  <a:lnTo>
                    <a:pt x="379915" y="361441"/>
                  </a:lnTo>
                  <a:lnTo>
                    <a:pt x="334771" y="361441"/>
                  </a:lnTo>
                  <a:lnTo>
                    <a:pt x="238251" y="80263"/>
                  </a:lnTo>
                  <a:lnTo>
                    <a:pt x="290321" y="39497"/>
                  </a:lnTo>
                  <a:lnTo>
                    <a:pt x="272414" y="23367"/>
                  </a:lnTo>
                  <a:close/>
                </a:path>
                <a:path w="668654" h="604519">
                  <a:moveTo>
                    <a:pt x="609218" y="0"/>
                  </a:moveTo>
                  <a:lnTo>
                    <a:pt x="377316" y="3937"/>
                  </a:lnTo>
                  <a:lnTo>
                    <a:pt x="430021" y="69087"/>
                  </a:lnTo>
                  <a:lnTo>
                    <a:pt x="334771" y="361441"/>
                  </a:lnTo>
                  <a:lnTo>
                    <a:pt x="379915" y="361441"/>
                  </a:lnTo>
                  <a:lnTo>
                    <a:pt x="452119" y="127762"/>
                  </a:lnTo>
                  <a:lnTo>
                    <a:pt x="553509" y="127762"/>
                  </a:lnTo>
                  <a:lnTo>
                    <a:pt x="552576" y="71754"/>
                  </a:lnTo>
                  <a:lnTo>
                    <a:pt x="557656" y="65277"/>
                  </a:lnTo>
                  <a:lnTo>
                    <a:pt x="604990" y="65277"/>
                  </a:lnTo>
                  <a:lnTo>
                    <a:pt x="605606" y="64769"/>
                  </a:lnTo>
                  <a:lnTo>
                    <a:pt x="558038" y="64769"/>
                  </a:lnTo>
                  <a:lnTo>
                    <a:pt x="609218" y="0"/>
                  </a:lnTo>
                  <a:close/>
                </a:path>
                <a:path w="668654" h="604519">
                  <a:moveTo>
                    <a:pt x="615695" y="25653"/>
                  </a:moveTo>
                  <a:lnTo>
                    <a:pt x="558038" y="64769"/>
                  </a:lnTo>
                  <a:lnTo>
                    <a:pt x="605606" y="64769"/>
                  </a:lnTo>
                  <a:lnTo>
                    <a:pt x="633476" y="41782"/>
                  </a:lnTo>
                  <a:lnTo>
                    <a:pt x="615695" y="25653"/>
                  </a:lnTo>
                  <a:close/>
                </a:path>
              </a:pathLst>
            </a:custGeom>
            <a:solidFill>
              <a:srgbClr val="341833"/>
            </a:solidFill>
          </p:spPr>
          <p:txBody>
            <a:bodyPr wrap="square" lIns="0" tIns="0" rIns="0" bIns="0" rtlCol="0"/>
            <a:lstStyle/>
            <a:p>
              <a:endParaRPr/>
            </a:p>
          </p:txBody>
        </p:sp>
        <p:sp>
          <p:nvSpPr>
            <p:cNvPr id="38" name="object 38"/>
            <p:cNvSpPr/>
            <p:nvPr/>
          </p:nvSpPr>
          <p:spPr>
            <a:xfrm>
              <a:off x="4997068" y="1857247"/>
              <a:ext cx="668655" cy="604520"/>
            </a:xfrm>
            <a:custGeom>
              <a:avLst/>
              <a:gdLst/>
              <a:ahLst/>
              <a:cxnLst/>
              <a:rect l="l" t="t" r="r" b="b"/>
              <a:pathLst>
                <a:path w="668654" h="604519">
                  <a:moveTo>
                    <a:pt x="132587" y="125475"/>
                  </a:moveTo>
                  <a:lnTo>
                    <a:pt x="137540" y="420369"/>
                  </a:lnTo>
                  <a:lnTo>
                    <a:pt x="141477" y="477059"/>
                  </a:lnTo>
                  <a:lnTo>
                    <a:pt x="153161" y="515492"/>
                  </a:lnTo>
                  <a:lnTo>
                    <a:pt x="161289" y="525779"/>
                  </a:lnTo>
                  <a:lnTo>
                    <a:pt x="158750" y="521842"/>
                  </a:lnTo>
                  <a:lnTo>
                    <a:pt x="152463" y="509365"/>
                  </a:lnTo>
                  <a:lnTo>
                    <a:pt x="147891" y="495744"/>
                  </a:lnTo>
                  <a:lnTo>
                    <a:pt x="145033" y="480980"/>
                  </a:lnTo>
                  <a:lnTo>
                    <a:pt x="143890" y="465074"/>
                  </a:lnTo>
                  <a:lnTo>
                    <a:pt x="143382" y="433831"/>
                  </a:lnTo>
                  <a:lnTo>
                    <a:pt x="139191" y="185674"/>
                  </a:lnTo>
                  <a:lnTo>
                    <a:pt x="132587" y="125475"/>
                  </a:lnTo>
                  <a:close/>
                </a:path>
                <a:path w="668654" h="604519">
                  <a:moveTo>
                    <a:pt x="557656" y="65277"/>
                  </a:moveTo>
                  <a:lnTo>
                    <a:pt x="552576" y="71754"/>
                  </a:lnTo>
                  <a:lnTo>
                    <a:pt x="559688" y="498982"/>
                  </a:lnTo>
                  <a:lnTo>
                    <a:pt x="565022" y="504951"/>
                  </a:lnTo>
                  <a:lnTo>
                    <a:pt x="557656" y="65277"/>
                  </a:lnTo>
                  <a:close/>
                </a:path>
                <a:path w="668654" h="604519">
                  <a:moveTo>
                    <a:pt x="24002" y="9778"/>
                  </a:moveTo>
                  <a:lnTo>
                    <a:pt x="260222" y="5841"/>
                  </a:lnTo>
                  <a:lnTo>
                    <a:pt x="200025" y="73405"/>
                  </a:lnTo>
                  <a:lnTo>
                    <a:pt x="317245" y="414147"/>
                  </a:lnTo>
                  <a:lnTo>
                    <a:pt x="322452" y="385699"/>
                  </a:lnTo>
                  <a:lnTo>
                    <a:pt x="208914" y="70992"/>
                  </a:lnTo>
                  <a:lnTo>
                    <a:pt x="272414" y="23367"/>
                  </a:lnTo>
                  <a:lnTo>
                    <a:pt x="290321" y="39497"/>
                  </a:lnTo>
                  <a:lnTo>
                    <a:pt x="238251" y="80263"/>
                  </a:lnTo>
                  <a:lnTo>
                    <a:pt x="334771" y="361441"/>
                  </a:lnTo>
                  <a:lnTo>
                    <a:pt x="430021" y="69087"/>
                  </a:lnTo>
                  <a:lnTo>
                    <a:pt x="377316" y="3937"/>
                  </a:lnTo>
                  <a:lnTo>
                    <a:pt x="609218" y="0"/>
                  </a:lnTo>
                  <a:lnTo>
                    <a:pt x="558038" y="64769"/>
                  </a:lnTo>
                  <a:lnTo>
                    <a:pt x="615695" y="25653"/>
                  </a:lnTo>
                  <a:lnTo>
                    <a:pt x="633476" y="41782"/>
                  </a:lnTo>
                  <a:lnTo>
                    <a:pt x="586358" y="80644"/>
                  </a:lnTo>
                  <a:lnTo>
                    <a:pt x="593343" y="499237"/>
                  </a:lnTo>
                  <a:lnTo>
                    <a:pt x="668527" y="593216"/>
                  </a:lnTo>
                  <a:lnTo>
                    <a:pt x="429894" y="597280"/>
                  </a:lnTo>
                  <a:lnTo>
                    <a:pt x="420242" y="568960"/>
                  </a:lnTo>
                  <a:lnTo>
                    <a:pt x="624585" y="565530"/>
                  </a:lnTo>
                  <a:lnTo>
                    <a:pt x="593343" y="537463"/>
                  </a:lnTo>
                  <a:lnTo>
                    <a:pt x="612775" y="559688"/>
                  </a:lnTo>
                  <a:lnTo>
                    <a:pt x="400684" y="563244"/>
                  </a:lnTo>
                  <a:lnTo>
                    <a:pt x="458342" y="500252"/>
                  </a:lnTo>
                  <a:lnTo>
                    <a:pt x="453897" y="228346"/>
                  </a:lnTo>
                  <a:lnTo>
                    <a:pt x="341121" y="598677"/>
                  </a:lnTo>
                  <a:lnTo>
                    <a:pt x="287527" y="599693"/>
                  </a:lnTo>
                  <a:lnTo>
                    <a:pt x="281558" y="571246"/>
                  </a:lnTo>
                  <a:lnTo>
                    <a:pt x="320801" y="570611"/>
                  </a:lnTo>
                  <a:lnTo>
                    <a:pt x="453008" y="182117"/>
                  </a:lnTo>
                  <a:lnTo>
                    <a:pt x="452119" y="127762"/>
                  </a:lnTo>
                  <a:lnTo>
                    <a:pt x="317245" y="564261"/>
                  </a:lnTo>
                  <a:lnTo>
                    <a:pt x="274954" y="564896"/>
                  </a:lnTo>
                  <a:lnTo>
                    <a:pt x="168782" y="225551"/>
                  </a:lnTo>
                  <a:lnTo>
                    <a:pt x="172338" y="440436"/>
                  </a:lnTo>
                  <a:lnTo>
                    <a:pt x="173027" y="460746"/>
                  </a:lnTo>
                  <a:lnTo>
                    <a:pt x="178688" y="501268"/>
                  </a:lnTo>
                  <a:lnTo>
                    <a:pt x="205993" y="539368"/>
                  </a:lnTo>
                  <a:lnTo>
                    <a:pt x="246887" y="600328"/>
                  </a:lnTo>
                  <a:lnTo>
                    <a:pt x="12191" y="604265"/>
                  </a:lnTo>
                  <a:lnTo>
                    <a:pt x="0" y="575944"/>
                  </a:lnTo>
                  <a:lnTo>
                    <a:pt x="207644" y="572515"/>
                  </a:lnTo>
                  <a:lnTo>
                    <a:pt x="195706" y="566674"/>
                  </a:lnTo>
                  <a:lnTo>
                    <a:pt x="3301" y="569849"/>
                  </a:lnTo>
                  <a:lnTo>
                    <a:pt x="13715" y="550290"/>
                  </a:lnTo>
                  <a:lnTo>
                    <a:pt x="35127" y="537003"/>
                  </a:lnTo>
                  <a:lnTo>
                    <a:pt x="52323" y="524001"/>
                  </a:lnTo>
                  <a:lnTo>
                    <a:pt x="79952" y="484685"/>
                  </a:lnTo>
                  <a:lnTo>
                    <a:pt x="86187" y="445009"/>
                  </a:lnTo>
                  <a:lnTo>
                    <a:pt x="86613" y="419480"/>
                  </a:lnTo>
                  <a:lnTo>
                    <a:pt x="80771" y="73787"/>
                  </a:lnTo>
                  <a:lnTo>
                    <a:pt x="24002" y="9778"/>
                  </a:lnTo>
                  <a:close/>
                </a:path>
              </a:pathLst>
            </a:custGeom>
            <a:ln w="9144">
              <a:solidFill>
                <a:srgbClr val="FFFFFF"/>
              </a:solidFill>
            </a:ln>
          </p:spPr>
          <p:txBody>
            <a:bodyPr wrap="square" lIns="0" tIns="0" rIns="0" bIns="0" rtlCol="0"/>
            <a:lstStyle/>
            <a:p>
              <a:endParaRPr/>
            </a:p>
          </p:txBody>
        </p:sp>
        <p:sp>
          <p:nvSpPr>
            <p:cNvPr id="39" name="object 39"/>
            <p:cNvSpPr/>
            <p:nvPr/>
          </p:nvSpPr>
          <p:spPr>
            <a:xfrm>
              <a:off x="5675376" y="1862327"/>
              <a:ext cx="307098" cy="633222"/>
            </a:xfrm>
            <a:prstGeom prst="rect">
              <a:avLst/>
            </a:prstGeom>
            <a:blipFill>
              <a:blip r:embed="rId19" cstate="print"/>
              <a:stretch>
                <a:fillRect/>
              </a:stretch>
            </a:blipFill>
          </p:spPr>
          <p:txBody>
            <a:bodyPr wrap="square" lIns="0" tIns="0" rIns="0" bIns="0" rtlCol="0"/>
            <a:lstStyle/>
            <a:p>
              <a:endParaRPr/>
            </a:p>
          </p:txBody>
        </p:sp>
        <p:sp>
          <p:nvSpPr>
            <p:cNvPr id="40" name="object 40"/>
            <p:cNvSpPr/>
            <p:nvPr/>
          </p:nvSpPr>
          <p:spPr>
            <a:xfrm>
              <a:off x="5668772" y="1855723"/>
              <a:ext cx="269875" cy="595630"/>
            </a:xfrm>
            <a:custGeom>
              <a:avLst/>
              <a:gdLst/>
              <a:ahLst/>
              <a:cxnLst/>
              <a:rect l="l" t="t" r="r" b="b"/>
              <a:pathLst>
                <a:path w="269875" h="595630">
                  <a:moveTo>
                    <a:pt x="218058" y="0"/>
                  </a:moveTo>
                  <a:lnTo>
                    <a:pt x="0" y="1650"/>
                  </a:lnTo>
                  <a:lnTo>
                    <a:pt x="59308" y="66548"/>
                  </a:lnTo>
                  <a:lnTo>
                    <a:pt x="62483" y="499490"/>
                  </a:lnTo>
                  <a:lnTo>
                    <a:pt x="4190" y="561213"/>
                  </a:lnTo>
                  <a:lnTo>
                    <a:pt x="218820" y="559688"/>
                  </a:lnTo>
                  <a:lnTo>
                    <a:pt x="212725" y="553212"/>
                  </a:lnTo>
                  <a:lnTo>
                    <a:pt x="226694" y="565658"/>
                  </a:lnTo>
                  <a:lnTo>
                    <a:pt x="21462" y="567181"/>
                  </a:lnTo>
                  <a:lnTo>
                    <a:pt x="37083" y="595502"/>
                  </a:lnTo>
                  <a:lnTo>
                    <a:pt x="269620" y="593725"/>
                  </a:lnTo>
                  <a:lnTo>
                    <a:pt x="197865" y="503427"/>
                  </a:lnTo>
                  <a:lnTo>
                    <a:pt x="194817" y="79121"/>
                  </a:lnTo>
                  <a:lnTo>
                    <a:pt x="237616" y="33147"/>
                  </a:lnTo>
                  <a:lnTo>
                    <a:pt x="221741" y="15621"/>
                  </a:lnTo>
                  <a:lnTo>
                    <a:pt x="165353" y="68325"/>
                  </a:lnTo>
                  <a:lnTo>
                    <a:pt x="168655" y="506602"/>
                  </a:lnTo>
                  <a:lnTo>
                    <a:pt x="165100" y="502920"/>
                  </a:lnTo>
                  <a:lnTo>
                    <a:pt x="161925" y="69850"/>
                  </a:lnTo>
                  <a:lnTo>
                    <a:pt x="218058" y="0"/>
                  </a:lnTo>
                  <a:close/>
                </a:path>
              </a:pathLst>
            </a:custGeom>
            <a:solidFill>
              <a:srgbClr val="341833"/>
            </a:solidFill>
          </p:spPr>
          <p:txBody>
            <a:bodyPr wrap="square" lIns="0" tIns="0" rIns="0" bIns="0" rtlCol="0"/>
            <a:lstStyle/>
            <a:p>
              <a:endParaRPr/>
            </a:p>
          </p:txBody>
        </p:sp>
        <p:sp>
          <p:nvSpPr>
            <p:cNvPr id="41" name="object 41"/>
            <p:cNvSpPr/>
            <p:nvPr/>
          </p:nvSpPr>
          <p:spPr>
            <a:xfrm>
              <a:off x="5668772" y="1855723"/>
              <a:ext cx="269875" cy="595630"/>
            </a:xfrm>
            <a:custGeom>
              <a:avLst/>
              <a:gdLst/>
              <a:ahLst/>
              <a:cxnLst/>
              <a:rect l="l" t="t" r="r" b="b"/>
              <a:pathLst>
                <a:path w="269875" h="595630">
                  <a:moveTo>
                    <a:pt x="0" y="1650"/>
                  </a:moveTo>
                  <a:lnTo>
                    <a:pt x="218058" y="0"/>
                  </a:lnTo>
                  <a:lnTo>
                    <a:pt x="161925" y="69850"/>
                  </a:lnTo>
                  <a:lnTo>
                    <a:pt x="165100" y="502920"/>
                  </a:lnTo>
                  <a:lnTo>
                    <a:pt x="168655" y="506602"/>
                  </a:lnTo>
                  <a:lnTo>
                    <a:pt x="165353" y="68325"/>
                  </a:lnTo>
                  <a:lnTo>
                    <a:pt x="221741" y="15621"/>
                  </a:lnTo>
                  <a:lnTo>
                    <a:pt x="237616" y="33147"/>
                  </a:lnTo>
                  <a:lnTo>
                    <a:pt x="194817" y="79121"/>
                  </a:lnTo>
                  <a:lnTo>
                    <a:pt x="197865" y="503427"/>
                  </a:lnTo>
                  <a:lnTo>
                    <a:pt x="269620" y="593725"/>
                  </a:lnTo>
                  <a:lnTo>
                    <a:pt x="37083" y="595502"/>
                  </a:lnTo>
                  <a:lnTo>
                    <a:pt x="21462" y="567181"/>
                  </a:lnTo>
                  <a:lnTo>
                    <a:pt x="226694" y="565658"/>
                  </a:lnTo>
                  <a:lnTo>
                    <a:pt x="212725" y="553212"/>
                  </a:lnTo>
                  <a:lnTo>
                    <a:pt x="218820" y="559688"/>
                  </a:lnTo>
                  <a:lnTo>
                    <a:pt x="4190" y="561213"/>
                  </a:lnTo>
                  <a:lnTo>
                    <a:pt x="62483" y="499490"/>
                  </a:lnTo>
                  <a:lnTo>
                    <a:pt x="59308" y="66548"/>
                  </a:lnTo>
                  <a:lnTo>
                    <a:pt x="0" y="1650"/>
                  </a:lnTo>
                  <a:close/>
                </a:path>
              </a:pathLst>
            </a:custGeom>
            <a:ln w="9144">
              <a:solidFill>
                <a:srgbClr val="FFFFFF"/>
              </a:solidFill>
            </a:ln>
          </p:spPr>
          <p:txBody>
            <a:bodyPr wrap="square" lIns="0" tIns="0" rIns="0" bIns="0" rtlCol="0"/>
            <a:lstStyle/>
            <a:p>
              <a:endParaRPr/>
            </a:p>
          </p:txBody>
        </p:sp>
        <p:sp>
          <p:nvSpPr>
            <p:cNvPr id="42" name="object 42"/>
            <p:cNvSpPr/>
            <p:nvPr/>
          </p:nvSpPr>
          <p:spPr>
            <a:xfrm>
              <a:off x="5922264" y="1862327"/>
              <a:ext cx="578358" cy="631698"/>
            </a:xfrm>
            <a:prstGeom prst="rect">
              <a:avLst/>
            </a:prstGeom>
            <a:blipFill>
              <a:blip r:embed="rId20" cstate="print"/>
              <a:stretch>
                <a:fillRect/>
              </a:stretch>
            </a:blipFill>
          </p:spPr>
          <p:txBody>
            <a:bodyPr wrap="square" lIns="0" tIns="0" rIns="0" bIns="0" rtlCol="0"/>
            <a:lstStyle/>
            <a:p>
              <a:endParaRPr/>
            </a:p>
          </p:txBody>
        </p:sp>
        <p:sp>
          <p:nvSpPr>
            <p:cNvPr id="43" name="object 43"/>
            <p:cNvSpPr/>
            <p:nvPr/>
          </p:nvSpPr>
          <p:spPr>
            <a:xfrm>
              <a:off x="5914516" y="1854961"/>
              <a:ext cx="541020" cy="594360"/>
            </a:xfrm>
            <a:custGeom>
              <a:avLst/>
              <a:gdLst/>
              <a:ahLst/>
              <a:cxnLst/>
              <a:rect l="l" t="t" r="r" b="b"/>
              <a:pathLst>
                <a:path w="541020" h="594360">
                  <a:moveTo>
                    <a:pt x="541020" y="31623"/>
                  </a:moveTo>
                  <a:lnTo>
                    <a:pt x="493140" y="44402"/>
                  </a:lnTo>
                  <a:lnTo>
                    <a:pt x="458335" y="81278"/>
                  </a:lnTo>
                  <a:lnTo>
                    <a:pt x="449762" y="125422"/>
                  </a:lnTo>
                  <a:lnTo>
                    <a:pt x="448679" y="172465"/>
                  </a:lnTo>
                  <a:lnTo>
                    <a:pt x="448437" y="565912"/>
                  </a:lnTo>
                  <a:lnTo>
                    <a:pt x="363474" y="565912"/>
                  </a:lnTo>
                  <a:lnTo>
                    <a:pt x="371983" y="594360"/>
                  </a:lnTo>
                  <a:lnTo>
                    <a:pt x="477266" y="594360"/>
                  </a:lnTo>
                  <a:lnTo>
                    <a:pt x="477520" y="150113"/>
                  </a:lnTo>
                  <a:lnTo>
                    <a:pt x="478160" y="128660"/>
                  </a:lnTo>
                  <a:lnTo>
                    <a:pt x="487680" y="85851"/>
                  </a:lnTo>
                  <a:lnTo>
                    <a:pt x="530098" y="60451"/>
                  </a:lnTo>
                  <a:lnTo>
                    <a:pt x="541020" y="31623"/>
                  </a:lnTo>
                  <a:close/>
                </a:path>
                <a:path w="541020" h="594360">
                  <a:moveTo>
                    <a:pt x="7112" y="565658"/>
                  </a:moveTo>
                  <a:lnTo>
                    <a:pt x="17525" y="594105"/>
                  </a:lnTo>
                  <a:lnTo>
                    <a:pt x="260858" y="594233"/>
                  </a:lnTo>
                  <a:lnTo>
                    <a:pt x="239799" y="565785"/>
                  </a:lnTo>
                  <a:lnTo>
                    <a:pt x="7112" y="565658"/>
                  </a:lnTo>
                  <a:close/>
                </a:path>
                <a:path w="541020" h="594360">
                  <a:moveTo>
                    <a:pt x="29463" y="0"/>
                  </a:moveTo>
                  <a:lnTo>
                    <a:pt x="85598" y="59816"/>
                  </a:lnTo>
                  <a:lnTo>
                    <a:pt x="85453" y="394416"/>
                  </a:lnTo>
                  <a:lnTo>
                    <a:pt x="84474" y="427900"/>
                  </a:lnTo>
                  <a:lnTo>
                    <a:pt x="76577" y="479284"/>
                  </a:lnTo>
                  <a:lnTo>
                    <a:pt x="44481" y="526796"/>
                  </a:lnTo>
                  <a:lnTo>
                    <a:pt x="0" y="559688"/>
                  </a:lnTo>
                  <a:lnTo>
                    <a:pt x="201930" y="559815"/>
                  </a:lnTo>
                  <a:lnTo>
                    <a:pt x="219075" y="565785"/>
                  </a:lnTo>
                  <a:lnTo>
                    <a:pt x="239799" y="565785"/>
                  </a:lnTo>
                  <a:lnTo>
                    <a:pt x="219963" y="538988"/>
                  </a:lnTo>
                  <a:lnTo>
                    <a:pt x="214503" y="537337"/>
                  </a:lnTo>
                  <a:lnTo>
                    <a:pt x="211709" y="529463"/>
                  </a:lnTo>
                  <a:lnTo>
                    <a:pt x="198991" y="518816"/>
                  </a:lnTo>
                  <a:lnTo>
                    <a:pt x="192961" y="511048"/>
                  </a:lnTo>
                  <a:lnTo>
                    <a:pt x="166243" y="511048"/>
                  </a:lnTo>
                  <a:lnTo>
                    <a:pt x="145091" y="468191"/>
                  </a:lnTo>
                  <a:lnTo>
                    <a:pt x="138094" y="394416"/>
                  </a:lnTo>
                  <a:lnTo>
                    <a:pt x="137287" y="342264"/>
                  </a:lnTo>
                  <a:lnTo>
                    <a:pt x="137413" y="107441"/>
                  </a:lnTo>
                  <a:lnTo>
                    <a:pt x="227996" y="107441"/>
                  </a:lnTo>
                  <a:lnTo>
                    <a:pt x="201168" y="51815"/>
                  </a:lnTo>
                  <a:lnTo>
                    <a:pt x="261238" y="126"/>
                  </a:lnTo>
                  <a:lnTo>
                    <a:pt x="29463" y="0"/>
                  </a:lnTo>
                  <a:close/>
                </a:path>
                <a:path w="541020" h="594360">
                  <a:moveTo>
                    <a:pt x="259358" y="172465"/>
                  </a:moveTo>
                  <a:lnTo>
                    <a:pt x="171831" y="172465"/>
                  </a:lnTo>
                  <a:lnTo>
                    <a:pt x="356997" y="559815"/>
                  </a:lnTo>
                  <a:lnTo>
                    <a:pt x="442849" y="559942"/>
                  </a:lnTo>
                  <a:lnTo>
                    <a:pt x="442886" y="439420"/>
                  </a:lnTo>
                  <a:lnTo>
                    <a:pt x="388112" y="439420"/>
                  </a:lnTo>
                  <a:lnTo>
                    <a:pt x="259358" y="172465"/>
                  </a:lnTo>
                  <a:close/>
                </a:path>
                <a:path w="541020" h="594360">
                  <a:moveTo>
                    <a:pt x="227996" y="107441"/>
                  </a:moveTo>
                  <a:lnTo>
                    <a:pt x="137413" y="107441"/>
                  </a:lnTo>
                  <a:lnTo>
                    <a:pt x="143002" y="145414"/>
                  </a:lnTo>
                  <a:lnTo>
                    <a:pt x="142875" y="374396"/>
                  </a:lnTo>
                  <a:lnTo>
                    <a:pt x="142367" y="414147"/>
                  </a:lnTo>
                  <a:lnTo>
                    <a:pt x="147066" y="464343"/>
                  </a:lnTo>
                  <a:lnTo>
                    <a:pt x="161290" y="503300"/>
                  </a:lnTo>
                  <a:lnTo>
                    <a:pt x="166243" y="511048"/>
                  </a:lnTo>
                  <a:lnTo>
                    <a:pt x="192961" y="511048"/>
                  </a:lnTo>
                  <a:lnTo>
                    <a:pt x="188833" y="505729"/>
                  </a:lnTo>
                  <a:lnTo>
                    <a:pt x="181223" y="490190"/>
                  </a:lnTo>
                  <a:lnTo>
                    <a:pt x="176149" y="472186"/>
                  </a:lnTo>
                  <a:lnTo>
                    <a:pt x="171069" y="411988"/>
                  </a:lnTo>
                  <a:lnTo>
                    <a:pt x="171704" y="387476"/>
                  </a:lnTo>
                  <a:lnTo>
                    <a:pt x="171831" y="172465"/>
                  </a:lnTo>
                  <a:lnTo>
                    <a:pt x="259358" y="172465"/>
                  </a:lnTo>
                  <a:lnTo>
                    <a:pt x="227996" y="107441"/>
                  </a:lnTo>
                  <a:close/>
                </a:path>
                <a:path w="541020" h="594360">
                  <a:moveTo>
                    <a:pt x="281813" y="6985"/>
                  </a:moveTo>
                  <a:lnTo>
                    <a:pt x="212598" y="52959"/>
                  </a:lnTo>
                  <a:lnTo>
                    <a:pt x="388112" y="399541"/>
                  </a:lnTo>
                  <a:lnTo>
                    <a:pt x="388112" y="439420"/>
                  </a:lnTo>
                  <a:lnTo>
                    <a:pt x="442886" y="439420"/>
                  </a:lnTo>
                  <a:lnTo>
                    <a:pt x="442909" y="365887"/>
                  </a:lnTo>
                  <a:lnTo>
                    <a:pt x="388112" y="365887"/>
                  </a:lnTo>
                  <a:lnTo>
                    <a:pt x="245110" y="61849"/>
                  </a:lnTo>
                  <a:lnTo>
                    <a:pt x="297688" y="24891"/>
                  </a:lnTo>
                  <a:lnTo>
                    <a:pt x="281813" y="6985"/>
                  </a:lnTo>
                  <a:close/>
                </a:path>
                <a:path w="541020" h="594360">
                  <a:moveTo>
                    <a:pt x="316865" y="126"/>
                  </a:moveTo>
                  <a:lnTo>
                    <a:pt x="356663" y="34321"/>
                  </a:lnTo>
                  <a:lnTo>
                    <a:pt x="382148" y="75086"/>
                  </a:lnTo>
                  <a:lnTo>
                    <a:pt x="387621" y="122088"/>
                  </a:lnTo>
                  <a:lnTo>
                    <a:pt x="388112" y="365887"/>
                  </a:lnTo>
                  <a:lnTo>
                    <a:pt x="442909" y="365887"/>
                  </a:lnTo>
                  <a:lnTo>
                    <a:pt x="443032" y="150113"/>
                  </a:lnTo>
                  <a:lnTo>
                    <a:pt x="447960" y="97266"/>
                  </a:lnTo>
                  <a:lnTo>
                    <a:pt x="462661" y="59436"/>
                  </a:lnTo>
                  <a:lnTo>
                    <a:pt x="503362" y="19020"/>
                  </a:lnTo>
                  <a:lnTo>
                    <a:pt x="526415" y="253"/>
                  </a:lnTo>
                  <a:lnTo>
                    <a:pt x="316865" y="126"/>
                  </a:lnTo>
                  <a:close/>
                </a:path>
              </a:pathLst>
            </a:custGeom>
            <a:solidFill>
              <a:srgbClr val="341833"/>
            </a:solidFill>
          </p:spPr>
          <p:txBody>
            <a:bodyPr wrap="square" lIns="0" tIns="0" rIns="0" bIns="0" rtlCol="0"/>
            <a:lstStyle/>
            <a:p>
              <a:endParaRPr/>
            </a:p>
          </p:txBody>
        </p:sp>
        <p:sp>
          <p:nvSpPr>
            <p:cNvPr id="44" name="object 44"/>
            <p:cNvSpPr/>
            <p:nvPr/>
          </p:nvSpPr>
          <p:spPr>
            <a:xfrm>
              <a:off x="5914516" y="1854961"/>
              <a:ext cx="541020" cy="594360"/>
            </a:xfrm>
            <a:custGeom>
              <a:avLst/>
              <a:gdLst/>
              <a:ahLst/>
              <a:cxnLst/>
              <a:rect l="l" t="t" r="r" b="b"/>
              <a:pathLst>
                <a:path w="541020" h="594360">
                  <a:moveTo>
                    <a:pt x="137413" y="107441"/>
                  </a:moveTo>
                  <a:lnTo>
                    <a:pt x="137287" y="342264"/>
                  </a:lnTo>
                  <a:lnTo>
                    <a:pt x="138094" y="394416"/>
                  </a:lnTo>
                  <a:lnTo>
                    <a:pt x="140700" y="436387"/>
                  </a:lnTo>
                  <a:lnTo>
                    <a:pt x="151257" y="489838"/>
                  </a:lnTo>
                  <a:lnTo>
                    <a:pt x="166243" y="511048"/>
                  </a:lnTo>
                  <a:lnTo>
                    <a:pt x="161290" y="503300"/>
                  </a:lnTo>
                  <a:lnTo>
                    <a:pt x="152975" y="485227"/>
                  </a:lnTo>
                  <a:lnTo>
                    <a:pt x="147066" y="464343"/>
                  </a:lnTo>
                  <a:lnTo>
                    <a:pt x="143537" y="440650"/>
                  </a:lnTo>
                  <a:lnTo>
                    <a:pt x="142367" y="414147"/>
                  </a:lnTo>
                  <a:lnTo>
                    <a:pt x="142875" y="374396"/>
                  </a:lnTo>
                  <a:lnTo>
                    <a:pt x="143002" y="145414"/>
                  </a:lnTo>
                  <a:lnTo>
                    <a:pt x="137413" y="107441"/>
                  </a:lnTo>
                  <a:close/>
                </a:path>
                <a:path w="541020" h="594360">
                  <a:moveTo>
                    <a:pt x="541020" y="31623"/>
                  </a:moveTo>
                  <a:lnTo>
                    <a:pt x="530098" y="60451"/>
                  </a:lnTo>
                  <a:lnTo>
                    <a:pt x="515308" y="64902"/>
                  </a:lnTo>
                  <a:lnTo>
                    <a:pt x="503316" y="70627"/>
                  </a:lnTo>
                  <a:lnTo>
                    <a:pt x="480075" y="110791"/>
                  </a:lnTo>
                  <a:lnTo>
                    <a:pt x="477520" y="150113"/>
                  </a:lnTo>
                  <a:lnTo>
                    <a:pt x="477266" y="594360"/>
                  </a:lnTo>
                  <a:lnTo>
                    <a:pt x="371983" y="594360"/>
                  </a:lnTo>
                  <a:lnTo>
                    <a:pt x="363474" y="565912"/>
                  </a:lnTo>
                  <a:lnTo>
                    <a:pt x="448437" y="565912"/>
                  </a:lnTo>
                  <a:lnTo>
                    <a:pt x="448691" y="154304"/>
                  </a:lnTo>
                  <a:lnTo>
                    <a:pt x="452977" y="101076"/>
                  </a:lnTo>
                  <a:lnTo>
                    <a:pt x="476904" y="54107"/>
                  </a:lnTo>
                  <a:lnTo>
                    <a:pt x="514520" y="36911"/>
                  </a:lnTo>
                  <a:lnTo>
                    <a:pt x="541020" y="31623"/>
                  </a:lnTo>
                  <a:close/>
                </a:path>
                <a:path w="541020" h="594360">
                  <a:moveTo>
                    <a:pt x="29463" y="0"/>
                  </a:moveTo>
                  <a:lnTo>
                    <a:pt x="261238" y="126"/>
                  </a:lnTo>
                  <a:lnTo>
                    <a:pt x="201168" y="51815"/>
                  </a:lnTo>
                  <a:lnTo>
                    <a:pt x="388112" y="439420"/>
                  </a:lnTo>
                  <a:lnTo>
                    <a:pt x="388112" y="399541"/>
                  </a:lnTo>
                  <a:lnTo>
                    <a:pt x="212598" y="52959"/>
                  </a:lnTo>
                  <a:lnTo>
                    <a:pt x="281813" y="6985"/>
                  </a:lnTo>
                  <a:lnTo>
                    <a:pt x="297688" y="24891"/>
                  </a:lnTo>
                  <a:lnTo>
                    <a:pt x="245110" y="61849"/>
                  </a:lnTo>
                  <a:lnTo>
                    <a:pt x="388112" y="365887"/>
                  </a:lnTo>
                  <a:lnTo>
                    <a:pt x="388238" y="177164"/>
                  </a:lnTo>
                  <a:lnTo>
                    <a:pt x="388238" y="154686"/>
                  </a:lnTo>
                  <a:lnTo>
                    <a:pt x="385587" y="95551"/>
                  </a:lnTo>
                  <a:lnTo>
                    <a:pt x="369389" y="48490"/>
                  </a:lnTo>
                  <a:lnTo>
                    <a:pt x="339151" y="18200"/>
                  </a:lnTo>
                  <a:lnTo>
                    <a:pt x="316865" y="126"/>
                  </a:lnTo>
                  <a:lnTo>
                    <a:pt x="526415" y="253"/>
                  </a:lnTo>
                  <a:lnTo>
                    <a:pt x="485060" y="35131"/>
                  </a:lnTo>
                  <a:lnTo>
                    <a:pt x="454084" y="76321"/>
                  </a:lnTo>
                  <a:lnTo>
                    <a:pt x="444265" y="122283"/>
                  </a:lnTo>
                  <a:lnTo>
                    <a:pt x="442975" y="151384"/>
                  </a:lnTo>
                  <a:lnTo>
                    <a:pt x="442975" y="178815"/>
                  </a:lnTo>
                  <a:lnTo>
                    <a:pt x="442849" y="559942"/>
                  </a:lnTo>
                  <a:lnTo>
                    <a:pt x="356997" y="559815"/>
                  </a:lnTo>
                  <a:lnTo>
                    <a:pt x="171831" y="172465"/>
                  </a:lnTo>
                  <a:lnTo>
                    <a:pt x="171704" y="387476"/>
                  </a:lnTo>
                  <a:lnTo>
                    <a:pt x="176149" y="472186"/>
                  </a:lnTo>
                  <a:lnTo>
                    <a:pt x="198991" y="518816"/>
                  </a:lnTo>
                  <a:lnTo>
                    <a:pt x="211709" y="529463"/>
                  </a:lnTo>
                  <a:lnTo>
                    <a:pt x="214503" y="537337"/>
                  </a:lnTo>
                  <a:lnTo>
                    <a:pt x="219963" y="538988"/>
                  </a:lnTo>
                  <a:lnTo>
                    <a:pt x="260858" y="594233"/>
                  </a:lnTo>
                  <a:lnTo>
                    <a:pt x="17525" y="594105"/>
                  </a:lnTo>
                  <a:lnTo>
                    <a:pt x="7112" y="565658"/>
                  </a:lnTo>
                  <a:lnTo>
                    <a:pt x="219075" y="565785"/>
                  </a:lnTo>
                  <a:lnTo>
                    <a:pt x="201930" y="559815"/>
                  </a:lnTo>
                  <a:lnTo>
                    <a:pt x="0" y="559688"/>
                  </a:lnTo>
                  <a:lnTo>
                    <a:pt x="24645" y="542897"/>
                  </a:lnTo>
                  <a:lnTo>
                    <a:pt x="44481" y="526796"/>
                  </a:lnTo>
                  <a:lnTo>
                    <a:pt x="69723" y="496570"/>
                  </a:lnTo>
                  <a:lnTo>
                    <a:pt x="81502" y="456390"/>
                  </a:lnTo>
                  <a:lnTo>
                    <a:pt x="85471" y="393826"/>
                  </a:lnTo>
                  <a:lnTo>
                    <a:pt x="85598" y="59816"/>
                  </a:lnTo>
                  <a:lnTo>
                    <a:pt x="29463" y="0"/>
                  </a:lnTo>
                  <a:close/>
                </a:path>
              </a:pathLst>
            </a:custGeom>
            <a:ln w="9144">
              <a:solidFill>
                <a:srgbClr val="FFFFFF"/>
              </a:solidFill>
            </a:ln>
          </p:spPr>
          <p:txBody>
            <a:bodyPr wrap="square" lIns="0" tIns="0" rIns="0" bIns="0" rtlCol="0"/>
            <a:lstStyle/>
            <a:p>
              <a:endParaRPr/>
            </a:p>
          </p:txBody>
        </p:sp>
        <p:sp>
          <p:nvSpPr>
            <p:cNvPr id="45" name="object 45"/>
            <p:cNvSpPr/>
            <p:nvPr/>
          </p:nvSpPr>
          <p:spPr>
            <a:xfrm>
              <a:off x="6483096" y="1862327"/>
              <a:ext cx="604266" cy="637794"/>
            </a:xfrm>
            <a:prstGeom prst="rect">
              <a:avLst/>
            </a:prstGeom>
            <a:blipFill>
              <a:blip r:embed="rId21" cstate="print"/>
              <a:stretch>
                <a:fillRect/>
              </a:stretch>
            </a:blipFill>
          </p:spPr>
          <p:txBody>
            <a:bodyPr wrap="square" lIns="0" tIns="0" rIns="0" bIns="0" rtlCol="0"/>
            <a:lstStyle/>
            <a:p>
              <a:endParaRPr/>
            </a:p>
          </p:txBody>
        </p:sp>
        <p:sp>
          <p:nvSpPr>
            <p:cNvPr id="46" name="object 46"/>
            <p:cNvSpPr/>
            <p:nvPr/>
          </p:nvSpPr>
          <p:spPr>
            <a:xfrm>
              <a:off x="6476326" y="1855850"/>
              <a:ext cx="567055" cy="600710"/>
            </a:xfrm>
            <a:custGeom>
              <a:avLst/>
              <a:gdLst/>
              <a:ahLst/>
              <a:cxnLst/>
              <a:rect l="l" t="t" r="r" b="b"/>
              <a:pathLst>
                <a:path w="567054" h="600710">
                  <a:moveTo>
                    <a:pt x="153835" y="554482"/>
                  </a:moveTo>
                  <a:lnTo>
                    <a:pt x="184902" y="583691"/>
                  </a:lnTo>
                  <a:lnTo>
                    <a:pt x="227368" y="596773"/>
                  </a:lnTo>
                  <a:lnTo>
                    <a:pt x="389801" y="597026"/>
                  </a:lnTo>
                  <a:lnTo>
                    <a:pt x="566458" y="600456"/>
                  </a:lnTo>
                  <a:lnTo>
                    <a:pt x="544725" y="571119"/>
                  </a:lnTo>
                  <a:lnTo>
                    <a:pt x="525564" y="571119"/>
                  </a:lnTo>
                  <a:lnTo>
                    <a:pt x="326391" y="568706"/>
                  </a:lnTo>
                  <a:lnTo>
                    <a:pt x="252768" y="568706"/>
                  </a:lnTo>
                  <a:lnTo>
                    <a:pt x="228719" y="567559"/>
                  </a:lnTo>
                  <a:lnTo>
                    <a:pt x="207445" y="564864"/>
                  </a:lnTo>
                  <a:lnTo>
                    <a:pt x="188956" y="560597"/>
                  </a:lnTo>
                  <a:lnTo>
                    <a:pt x="173266" y="554736"/>
                  </a:lnTo>
                  <a:lnTo>
                    <a:pt x="153835" y="554482"/>
                  </a:lnTo>
                  <a:close/>
                </a:path>
                <a:path w="567054" h="600710">
                  <a:moveTo>
                    <a:pt x="533812" y="556387"/>
                  </a:moveTo>
                  <a:lnTo>
                    <a:pt x="509562" y="556387"/>
                  </a:lnTo>
                  <a:lnTo>
                    <a:pt x="525564" y="571119"/>
                  </a:lnTo>
                  <a:lnTo>
                    <a:pt x="544725" y="571119"/>
                  </a:lnTo>
                  <a:lnTo>
                    <a:pt x="533812" y="556387"/>
                  </a:lnTo>
                  <a:close/>
                </a:path>
                <a:path w="567054" h="600710">
                  <a:moveTo>
                    <a:pt x="273977" y="568071"/>
                  </a:moveTo>
                  <a:lnTo>
                    <a:pt x="252768" y="568706"/>
                  </a:lnTo>
                  <a:lnTo>
                    <a:pt x="326391" y="568706"/>
                  </a:lnTo>
                  <a:lnTo>
                    <a:pt x="273977" y="568071"/>
                  </a:lnTo>
                  <a:close/>
                </a:path>
                <a:path w="567054" h="600710">
                  <a:moveTo>
                    <a:pt x="258864" y="0"/>
                  </a:moveTo>
                  <a:lnTo>
                    <a:pt x="210596" y="3738"/>
                  </a:lnTo>
                  <a:lnTo>
                    <a:pt x="165614" y="16097"/>
                  </a:lnTo>
                  <a:lnTo>
                    <a:pt x="123918" y="37076"/>
                  </a:lnTo>
                  <a:lnTo>
                    <a:pt x="85509" y="66675"/>
                  </a:lnTo>
                  <a:lnTo>
                    <a:pt x="55235" y="100089"/>
                  </a:lnTo>
                  <a:lnTo>
                    <a:pt x="31567" y="138311"/>
                  </a:lnTo>
                  <a:lnTo>
                    <a:pt x="14442" y="181459"/>
                  </a:lnTo>
                  <a:lnTo>
                    <a:pt x="3887" y="229503"/>
                  </a:lnTo>
                  <a:lnTo>
                    <a:pt x="111" y="279781"/>
                  </a:lnTo>
                  <a:lnTo>
                    <a:pt x="0" y="283845"/>
                  </a:lnTo>
                  <a:lnTo>
                    <a:pt x="3205" y="334278"/>
                  </a:lnTo>
                  <a:lnTo>
                    <a:pt x="14314" y="382018"/>
                  </a:lnTo>
                  <a:lnTo>
                    <a:pt x="33250" y="425661"/>
                  </a:lnTo>
                  <a:lnTo>
                    <a:pt x="60025" y="465202"/>
                  </a:lnTo>
                  <a:lnTo>
                    <a:pt x="94653" y="500634"/>
                  </a:lnTo>
                  <a:lnTo>
                    <a:pt x="108845" y="515776"/>
                  </a:lnTo>
                  <a:lnTo>
                    <a:pt x="140658" y="539156"/>
                  </a:lnTo>
                  <a:lnTo>
                    <a:pt x="177663" y="553583"/>
                  </a:lnTo>
                  <a:lnTo>
                    <a:pt x="223574" y="560960"/>
                  </a:lnTo>
                  <a:lnTo>
                    <a:pt x="517690" y="565403"/>
                  </a:lnTo>
                  <a:lnTo>
                    <a:pt x="509562" y="556387"/>
                  </a:lnTo>
                  <a:lnTo>
                    <a:pt x="533812" y="556387"/>
                  </a:lnTo>
                  <a:lnTo>
                    <a:pt x="504553" y="516889"/>
                  </a:lnTo>
                  <a:lnTo>
                    <a:pt x="362369" y="516889"/>
                  </a:lnTo>
                  <a:lnTo>
                    <a:pt x="303060" y="516254"/>
                  </a:lnTo>
                  <a:lnTo>
                    <a:pt x="253071" y="510950"/>
                  </a:lnTo>
                  <a:lnTo>
                    <a:pt x="232702" y="505333"/>
                  </a:lnTo>
                  <a:lnTo>
                    <a:pt x="232829" y="493902"/>
                  </a:lnTo>
                  <a:lnTo>
                    <a:pt x="225009" y="486790"/>
                  </a:lnTo>
                  <a:lnTo>
                    <a:pt x="194221" y="486790"/>
                  </a:lnTo>
                  <a:lnTo>
                    <a:pt x="186982" y="481584"/>
                  </a:lnTo>
                  <a:lnTo>
                    <a:pt x="139874" y="421995"/>
                  </a:lnTo>
                  <a:lnTo>
                    <a:pt x="125433" y="381228"/>
                  </a:lnTo>
                  <a:lnTo>
                    <a:pt x="117052" y="333146"/>
                  </a:lnTo>
                  <a:lnTo>
                    <a:pt x="114719" y="277749"/>
                  </a:lnTo>
                  <a:lnTo>
                    <a:pt x="117961" y="226673"/>
                  </a:lnTo>
                  <a:lnTo>
                    <a:pt x="126371" y="181848"/>
                  </a:lnTo>
                  <a:lnTo>
                    <a:pt x="139972" y="143285"/>
                  </a:lnTo>
                  <a:lnTo>
                    <a:pt x="182122" y="85562"/>
                  </a:lnTo>
                  <a:lnTo>
                    <a:pt x="240744" y="56884"/>
                  </a:lnTo>
                  <a:lnTo>
                    <a:pt x="276009" y="53594"/>
                  </a:lnTo>
                  <a:lnTo>
                    <a:pt x="477292" y="53594"/>
                  </a:lnTo>
                  <a:lnTo>
                    <a:pt x="488650" y="33147"/>
                  </a:lnTo>
                  <a:lnTo>
                    <a:pt x="432600" y="33147"/>
                  </a:lnTo>
                  <a:lnTo>
                    <a:pt x="421551" y="32053"/>
                  </a:lnTo>
                  <a:lnTo>
                    <a:pt x="405739" y="28971"/>
                  </a:lnTo>
                  <a:lnTo>
                    <a:pt x="385165" y="23913"/>
                  </a:lnTo>
                  <a:lnTo>
                    <a:pt x="359829" y="16890"/>
                  </a:lnTo>
                  <a:lnTo>
                    <a:pt x="332087" y="9697"/>
                  </a:lnTo>
                  <a:lnTo>
                    <a:pt x="306012" y="4492"/>
                  </a:lnTo>
                  <a:lnTo>
                    <a:pt x="281605" y="1264"/>
                  </a:lnTo>
                  <a:lnTo>
                    <a:pt x="258864" y="0"/>
                  </a:lnTo>
                  <a:close/>
                </a:path>
                <a:path w="567054" h="600710">
                  <a:moveTo>
                    <a:pt x="180378" y="264540"/>
                  </a:moveTo>
                  <a:lnTo>
                    <a:pt x="197856" y="301402"/>
                  </a:lnTo>
                  <a:lnTo>
                    <a:pt x="235766" y="312166"/>
                  </a:lnTo>
                  <a:lnTo>
                    <a:pt x="364782" y="314706"/>
                  </a:lnTo>
                  <a:lnTo>
                    <a:pt x="362369" y="516889"/>
                  </a:lnTo>
                  <a:lnTo>
                    <a:pt x="504553" y="516889"/>
                  </a:lnTo>
                  <a:lnTo>
                    <a:pt x="499472" y="510032"/>
                  </a:lnTo>
                  <a:lnTo>
                    <a:pt x="468033" y="510032"/>
                  </a:lnTo>
                  <a:lnTo>
                    <a:pt x="464223" y="505840"/>
                  </a:lnTo>
                  <a:lnTo>
                    <a:pt x="466636" y="304546"/>
                  </a:lnTo>
                  <a:lnTo>
                    <a:pt x="483215" y="285369"/>
                  </a:lnTo>
                  <a:lnTo>
                    <a:pt x="365163" y="285369"/>
                  </a:lnTo>
                  <a:lnTo>
                    <a:pt x="268643" y="284225"/>
                  </a:lnTo>
                  <a:lnTo>
                    <a:pt x="229781" y="281939"/>
                  </a:lnTo>
                  <a:lnTo>
                    <a:pt x="193383" y="270254"/>
                  </a:lnTo>
                  <a:lnTo>
                    <a:pt x="180378" y="264540"/>
                  </a:lnTo>
                  <a:close/>
                </a:path>
                <a:path w="567054" h="600710">
                  <a:moveTo>
                    <a:pt x="529628" y="250571"/>
                  </a:moveTo>
                  <a:lnTo>
                    <a:pt x="470573" y="304038"/>
                  </a:lnTo>
                  <a:lnTo>
                    <a:pt x="468033" y="510032"/>
                  </a:lnTo>
                  <a:lnTo>
                    <a:pt x="499472" y="510032"/>
                  </a:lnTo>
                  <a:lnTo>
                    <a:pt x="497497" y="507364"/>
                  </a:lnTo>
                  <a:lnTo>
                    <a:pt x="499783" y="315595"/>
                  </a:lnTo>
                  <a:lnTo>
                    <a:pt x="543850" y="270254"/>
                  </a:lnTo>
                  <a:lnTo>
                    <a:pt x="529628" y="250571"/>
                  </a:lnTo>
                  <a:close/>
                </a:path>
                <a:path w="567054" h="600710">
                  <a:moveTo>
                    <a:pt x="280200" y="57150"/>
                  </a:moveTo>
                  <a:lnTo>
                    <a:pt x="215636" y="71024"/>
                  </a:lnTo>
                  <a:lnTo>
                    <a:pt x="167170" y="114426"/>
                  </a:lnTo>
                  <a:lnTo>
                    <a:pt x="136579" y="183673"/>
                  </a:lnTo>
                  <a:lnTo>
                    <a:pt x="128610" y="226673"/>
                  </a:lnTo>
                  <a:lnTo>
                    <a:pt x="125558" y="274520"/>
                  </a:lnTo>
                  <a:lnTo>
                    <a:pt x="125563" y="277749"/>
                  </a:lnTo>
                  <a:lnTo>
                    <a:pt x="126371" y="319260"/>
                  </a:lnTo>
                  <a:lnTo>
                    <a:pt x="130107" y="358743"/>
                  </a:lnTo>
                  <a:lnTo>
                    <a:pt x="146088" y="423290"/>
                  </a:lnTo>
                  <a:lnTo>
                    <a:pt x="175984" y="470082"/>
                  </a:lnTo>
                  <a:lnTo>
                    <a:pt x="194221" y="486790"/>
                  </a:lnTo>
                  <a:lnTo>
                    <a:pt x="225009" y="486790"/>
                  </a:lnTo>
                  <a:lnTo>
                    <a:pt x="211517" y="474519"/>
                  </a:lnTo>
                  <a:lnTo>
                    <a:pt x="194062" y="454469"/>
                  </a:lnTo>
                  <a:lnTo>
                    <a:pt x="170726" y="412369"/>
                  </a:lnTo>
                  <a:lnTo>
                    <a:pt x="159160" y="358632"/>
                  </a:lnTo>
                  <a:lnTo>
                    <a:pt x="156034" y="287654"/>
                  </a:lnTo>
                  <a:lnTo>
                    <a:pt x="156158" y="279781"/>
                  </a:lnTo>
                  <a:lnTo>
                    <a:pt x="159391" y="225123"/>
                  </a:lnTo>
                  <a:lnTo>
                    <a:pt x="167932" y="179324"/>
                  </a:lnTo>
                  <a:lnTo>
                    <a:pt x="183061" y="142827"/>
                  </a:lnTo>
                  <a:lnTo>
                    <a:pt x="205905" y="111378"/>
                  </a:lnTo>
                  <a:lnTo>
                    <a:pt x="239623" y="92122"/>
                  </a:lnTo>
                  <a:lnTo>
                    <a:pt x="280581" y="86106"/>
                  </a:lnTo>
                  <a:lnTo>
                    <a:pt x="459233" y="86106"/>
                  </a:lnTo>
                  <a:lnTo>
                    <a:pt x="462690" y="79883"/>
                  </a:lnTo>
                  <a:lnTo>
                    <a:pt x="351447" y="79883"/>
                  </a:lnTo>
                  <a:lnTo>
                    <a:pt x="350939" y="79501"/>
                  </a:lnTo>
                  <a:lnTo>
                    <a:pt x="334867" y="69901"/>
                  </a:lnTo>
                  <a:lnTo>
                    <a:pt x="317712" y="62992"/>
                  </a:lnTo>
                  <a:lnTo>
                    <a:pt x="299486" y="58749"/>
                  </a:lnTo>
                  <a:lnTo>
                    <a:pt x="280200" y="57150"/>
                  </a:lnTo>
                  <a:close/>
                </a:path>
                <a:path w="567054" h="600710">
                  <a:moveTo>
                    <a:pt x="211874" y="171831"/>
                  </a:moveTo>
                  <a:lnTo>
                    <a:pt x="174234" y="194921"/>
                  </a:lnTo>
                  <a:lnTo>
                    <a:pt x="166662" y="223138"/>
                  </a:lnTo>
                  <a:lnTo>
                    <a:pt x="170857" y="246949"/>
                  </a:lnTo>
                  <a:lnTo>
                    <a:pt x="184029" y="264080"/>
                  </a:lnTo>
                  <a:lnTo>
                    <a:pt x="206202" y="274520"/>
                  </a:lnTo>
                  <a:lnTo>
                    <a:pt x="237401" y="278257"/>
                  </a:lnTo>
                  <a:lnTo>
                    <a:pt x="365163" y="279781"/>
                  </a:lnTo>
                  <a:lnTo>
                    <a:pt x="365163" y="285369"/>
                  </a:lnTo>
                  <a:lnTo>
                    <a:pt x="483215" y="285369"/>
                  </a:lnTo>
                  <a:lnTo>
                    <a:pt x="525818" y="236093"/>
                  </a:lnTo>
                  <a:lnTo>
                    <a:pt x="238163" y="232537"/>
                  </a:lnTo>
                  <a:lnTo>
                    <a:pt x="239433" y="231521"/>
                  </a:lnTo>
                  <a:lnTo>
                    <a:pt x="245021" y="226440"/>
                  </a:lnTo>
                  <a:lnTo>
                    <a:pt x="247815" y="218566"/>
                  </a:lnTo>
                  <a:lnTo>
                    <a:pt x="247942" y="208025"/>
                  </a:lnTo>
                  <a:lnTo>
                    <a:pt x="247346" y="201096"/>
                  </a:lnTo>
                  <a:lnTo>
                    <a:pt x="218896" y="172593"/>
                  </a:lnTo>
                  <a:lnTo>
                    <a:pt x="211874" y="171831"/>
                  </a:lnTo>
                  <a:close/>
                </a:path>
                <a:path w="567054" h="600710">
                  <a:moveTo>
                    <a:pt x="498640" y="42037"/>
                  </a:moveTo>
                  <a:lnTo>
                    <a:pt x="419138" y="196341"/>
                  </a:lnTo>
                  <a:lnTo>
                    <a:pt x="441998" y="205739"/>
                  </a:lnTo>
                  <a:lnTo>
                    <a:pt x="520992" y="52577"/>
                  </a:lnTo>
                  <a:lnTo>
                    <a:pt x="498640" y="42037"/>
                  </a:lnTo>
                  <a:close/>
                </a:path>
                <a:path w="567054" h="600710">
                  <a:moveTo>
                    <a:pt x="459233" y="86106"/>
                  </a:moveTo>
                  <a:lnTo>
                    <a:pt x="280581" y="86106"/>
                  </a:lnTo>
                  <a:lnTo>
                    <a:pt x="300228" y="88461"/>
                  </a:lnTo>
                  <a:lnTo>
                    <a:pt x="322411" y="95138"/>
                  </a:lnTo>
                  <a:lnTo>
                    <a:pt x="347143" y="106126"/>
                  </a:lnTo>
                  <a:lnTo>
                    <a:pt x="374434" y="121412"/>
                  </a:lnTo>
                  <a:lnTo>
                    <a:pt x="383832" y="126491"/>
                  </a:lnTo>
                  <a:lnTo>
                    <a:pt x="397662" y="174688"/>
                  </a:lnTo>
                  <a:lnTo>
                    <a:pt x="400469" y="191897"/>
                  </a:lnTo>
                  <a:lnTo>
                    <a:pt x="459233" y="86106"/>
                  </a:lnTo>
                  <a:close/>
                </a:path>
                <a:path w="567054" h="600710">
                  <a:moveTo>
                    <a:pt x="477292" y="53594"/>
                  </a:moveTo>
                  <a:lnTo>
                    <a:pt x="276009" y="53594"/>
                  </a:lnTo>
                  <a:lnTo>
                    <a:pt x="297793" y="55447"/>
                  </a:lnTo>
                  <a:lnTo>
                    <a:pt x="317601" y="60420"/>
                  </a:lnTo>
                  <a:lnTo>
                    <a:pt x="335409" y="68488"/>
                  </a:lnTo>
                  <a:lnTo>
                    <a:pt x="351193" y="79628"/>
                  </a:lnTo>
                  <a:lnTo>
                    <a:pt x="351447" y="79883"/>
                  </a:lnTo>
                  <a:lnTo>
                    <a:pt x="462690" y="79883"/>
                  </a:lnTo>
                  <a:lnTo>
                    <a:pt x="477292" y="53594"/>
                  </a:lnTo>
                  <a:close/>
                </a:path>
                <a:path w="567054" h="600710">
                  <a:moveTo>
                    <a:pt x="495846" y="20193"/>
                  </a:moveTo>
                  <a:lnTo>
                    <a:pt x="477391" y="25931"/>
                  </a:lnTo>
                  <a:lnTo>
                    <a:pt x="460698" y="30003"/>
                  </a:lnTo>
                  <a:lnTo>
                    <a:pt x="445768" y="32408"/>
                  </a:lnTo>
                  <a:lnTo>
                    <a:pt x="432600" y="33147"/>
                  </a:lnTo>
                  <a:lnTo>
                    <a:pt x="488650" y="33147"/>
                  </a:lnTo>
                  <a:lnTo>
                    <a:pt x="495846" y="20193"/>
                  </a:lnTo>
                  <a:close/>
                </a:path>
              </a:pathLst>
            </a:custGeom>
            <a:solidFill>
              <a:srgbClr val="341833"/>
            </a:solidFill>
          </p:spPr>
          <p:txBody>
            <a:bodyPr wrap="square" lIns="0" tIns="0" rIns="0" bIns="0" rtlCol="0"/>
            <a:lstStyle/>
            <a:p>
              <a:endParaRPr/>
            </a:p>
          </p:txBody>
        </p:sp>
        <p:sp>
          <p:nvSpPr>
            <p:cNvPr id="47" name="object 47"/>
            <p:cNvSpPr/>
            <p:nvPr/>
          </p:nvSpPr>
          <p:spPr>
            <a:xfrm>
              <a:off x="6476237" y="1855850"/>
              <a:ext cx="567055" cy="600710"/>
            </a:xfrm>
            <a:custGeom>
              <a:avLst/>
              <a:gdLst/>
              <a:ahLst/>
              <a:cxnLst/>
              <a:rect l="l" t="t" r="r" b="b"/>
              <a:pathLst>
                <a:path w="567054" h="600710">
                  <a:moveTo>
                    <a:pt x="276097" y="53594"/>
                  </a:moveTo>
                  <a:lnTo>
                    <a:pt x="209534" y="67532"/>
                  </a:lnTo>
                  <a:lnTo>
                    <a:pt x="158877" y="110998"/>
                  </a:lnTo>
                  <a:lnTo>
                    <a:pt x="126460" y="181848"/>
                  </a:lnTo>
                  <a:lnTo>
                    <a:pt x="118050" y="226673"/>
                  </a:lnTo>
                  <a:lnTo>
                    <a:pt x="114808" y="277749"/>
                  </a:lnTo>
                  <a:lnTo>
                    <a:pt x="117141" y="333146"/>
                  </a:lnTo>
                  <a:lnTo>
                    <a:pt x="125522" y="381228"/>
                  </a:lnTo>
                  <a:lnTo>
                    <a:pt x="139963" y="421995"/>
                  </a:lnTo>
                  <a:lnTo>
                    <a:pt x="160475" y="455447"/>
                  </a:lnTo>
                  <a:lnTo>
                    <a:pt x="194310" y="486790"/>
                  </a:lnTo>
                  <a:lnTo>
                    <a:pt x="190245" y="483488"/>
                  </a:lnTo>
                  <a:lnTo>
                    <a:pt x="176073" y="470082"/>
                  </a:lnTo>
                  <a:lnTo>
                    <a:pt x="146177" y="423290"/>
                  </a:lnTo>
                  <a:lnTo>
                    <a:pt x="130174" y="358632"/>
                  </a:lnTo>
                  <a:lnTo>
                    <a:pt x="126460" y="319260"/>
                  </a:lnTo>
                  <a:lnTo>
                    <a:pt x="125603" y="275209"/>
                  </a:lnTo>
                  <a:lnTo>
                    <a:pt x="128700" y="226655"/>
                  </a:lnTo>
                  <a:lnTo>
                    <a:pt x="136667" y="183673"/>
                  </a:lnTo>
                  <a:lnTo>
                    <a:pt x="149516" y="146264"/>
                  </a:lnTo>
                  <a:lnTo>
                    <a:pt x="189474" y="89046"/>
                  </a:lnTo>
                  <a:lnTo>
                    <a:pt x="246000" y="60384"/>
                  </a:lnTo>
                  <a:lnTo>
                    <a:pt x="280288" y="57150"/>
                  </a:lnTo>
                  <a:lnTo>
                    <a:pt x="299575" y="58749"/>
                  </a:lnTo>
                  <a:lnTo>
                    <a:pt x="317801" y="62992"/>
                  </a:lnTo>
                  <a:lnTo>
                    <a:pt x="334956" y="69901"/>
                  </a:lnTo>
                  <a:lnTo>
                    <a:pt x="351028" y="79501"/>
                  </a:lnTo>
                  <a:lnTo>
                    <a:pt x="351536" y="79883"/>
                  </a:lnTo>
                  <a:lnTo>
                    <a:pt x="351282" y="79628"/>
                  </a:lnTo>
                  <a:lnTo>
                    <a:pt x="335498" y="68488"/>
                  </a:lnTo>
                  <a:lnTo>
                    <a:pt x="317690" y="60420"/>
                  </a:lnTo>
                  <a:lnTo>
                    <a:pt x="297882" y="55447"/>
                  </a:lnTo>
                  <a:lnTo>
                    <a:pt x="276097" y="53594"/>
                  </a:lnTo>
                  <a:close/>
                </a:path>
                <a:path w="567054" h="600710">
                  <a:moveTo>
                    <a:pt x="498729" y="42037"/>
                  </a:moveTo>
                  <a:lnTo>
                    <a:pt x="521081" y="52577"/>
                  </a:lnTo>
                  <a:lnTo>
                    <a:pt x="442087" y="205739"/>
                  </a:lnTo>
                  <a:lnTo>
                    <a:pt x="419227" y="196341"/>
                  </a:lnTo>
                  <a:lnTo>
                    <a:pt x="498729" y="42037"/>
                  </a:lnTo>
                  <a:close/>
                </a:path>
                <a:path w="567054" h="600710">
                  <a:moveTo>
                    <a:pt x="258953" y="0"/>
                  </a:moveTo>
                  <a:lnTo>
                    <a:pt x="306101" y="4492"/>
                  </a:lnTo>
                  <a:lnTo>
                    <a:pt x="359917" y="16890"/>
                  </a:lnTo>
                  <a:lnTo>
                    <a:pt x="385254" y="23913"/>
                  </a:lnTo>
                  <a:lnTo>
                    <a:pt x="405828" y="28971"/>
                  </a:lnTo>
                  <a:lnTo>
                    <a:pt x="421639" y="32053"/>
                  </a:lnTo>
                  <a:lnTo>
                    <a:pt x="432688" y="33147"/>
                  </a:lnTo>
                  <a:lnTo>
                    <a:pt x="445857" y="32408"/>
                  </a:lnTo>
                  <a:lnTo>
                    <a:pt x="460787" y="30003"/>
                  </a:lnTo>
                  <a:lnTo>
                    <a:pt x="477480" y="25931"/>
                  </a:lnTo>
                  <a:lnTo>
                    <a:pt x="495935" y="20193"/>
                  </a:lnTo>
                  <a:lnTo>
                    <a:pt x="400558" y="191897"/>
                  </a:lnTo>
                  <a:lnTo>
                    <a:pt x="390181" y="143819"/>
                  </a:lnTo>
                  <a:lnTo>
                    <a:pt x="374522" y="121412"/>
                  </a:lnTo>
                  <a:lnTo>
                    <a:pt x="347231" y="106126"/>
                  </a:lnTo>
                  <a:lnTo>
                    <a:pt x="322500" y="95138"/>
                  </a:lnTo>
                  <a:lnTo>
                    <a:pt x="300317" y="88461"/>
                  </a:lnTo>
                  <a:lnTo>
                    <a:pt x="280669" y="86106"/>
                  </a:lnTo>
                  <a:lnTo>
                    <a:pt x="259286" y="87465"/>
                  </a:lnTo>
                  <a:lnTo>
                    <a:pt x="221948" y="100089"/>
                  </a:lnTo>
                  <a:lnTo>
                    <a:pt x="193613" y="126478"/>
                  </a:lnTo>
                  <a:lnTo>
                    <a:pt x="174615" y="160438"/>
                  </a:lnTo>
                  <a:lnTo>
                    <a:pt x="163119" y="200491"/>
                  </a:lnTo>
                  <a:lnTo>
                    <a:pt x="157126" y="253208"/>
                  </a:lnTo>
                  <a:lnTo>
                    <a:pt x="156083" y="284734"/>
                  </a:lnTo>
                  <a:lnTo>
                    <a:pt x="156634" y="324286"/>
                  </a:lnTo>
                  <a:lnTo>
                    <a:pt x="163976" y="388104"/>
                  </a:lnTo>
                  <a:lnTo>
                    <a:pt x="180554" y="433752"/>
                  </a:lnTo>
                  <a:lnTo>
                    <a:pt x="211605" y="474519"/>
                  </a:lnTo>
                  <a:lnTo>
                    <a:pt x="232917" y="493902"/>
                  </a:lnTo>
                  <a:lnTo>
                    <a:pt x="232790" y="505333"/>
                  </a:lnTo>
                  <a:lnTo>
                    <a:pt x="285597" y="515487"/>
                  </a:lnTo>
                  <a:lnTo>
                    <a:pt x="362458" y="516889"/>
                  </a:lnTo>
                  <a:lnTo>
                    <a:pt x="364870" y="314706"/>
                  </a:lnTo>
                  <a:lnTo>
                    <a:pt x="267081" y="313563"/>
                  </a:lnTo>
                  <a:lnTo>
                    <a:pt x="250223" y="313114"/>
                  </a:lnTo>
                  <a:lnTo>
                    <a:pt x="206412" y="305907"/>
                  </a:lnTo>
                  <a:lnTo>
                    <a:pt x="180212" y="287654"/>
                  </a:lnTo>
                  <a:lnTo>
                    <a:pt x="180466" y="264540"/>
                  </a:lnTo>
                  <a:lnTo>
                    <a:pt x="193472" y="270254"/>
                  </a:lnTo>
                  <a:lnTo>
                    <a:pt x="204692" y="274812"/>
                  </a:lnTo>
                  <a:lnTo>
                    <a:pt x="253301" y="283845"/>
                  </a:lnTo>
                  <a:lnTo>
                    <a:pt x="365252" y="285369"/>
                  </a:lnTo>
                  <a:lnTo>
                    <a:pt x="365252" y="279781"/>
                  </a:lnTo>
                  <a:lnTo>
                    <a:pt x="256539" y="278511"/>
                  </a:lnTo>
                  <a:lnTo>
                    <a:pt x="237489" y="278257"/>
                  </a:lnTo>
                  <a:lnTo>
                    <a:pt x="206291" y="274520"/>
                  </a:lnTo>
                  <a:lnTo>
                    <a:pt x="184118" y="264080"/>
                  </a:lnTo>
                  <a:lnTo>
                    <a:pt x="170945" y="246949"/>
                  </a:lnTo>
                  <a:lnTo>
                    <a:pt x="166751" y="223138"/>
                  </a:lnTo>
                  <a:lnTo>
                    <a:pt x="167655" y="213018"/>
                  </a:lnTo>
                  <a:lnTo>
                    <a:pt x="194548" y="175529"/>
                  </a:lnTo>
                  <a:lnTo>
                    <a:pt x="211962" y="171831"/>
                  </a:lnTo>
                  <a:lnTo>
                    <a:pt x="218985" y="172593"/>
                  </a:lnTo>
                  <a:lnTo>
                    <a:pt x="247435" y="201096"/>
                  </a:lnTo>
                  <a:lnTo>
                    <a:pt x="248031" y="208025"/>
                  </a:lnTo>
                  <a:lnTo>
                    <a:pt x="247904" y="218566"/>
                  </a:lnTo>
                  <a:lnTo>
                    <a:pt x="245110" y="226440"/>
                  </a:lnTo>
                  <a:lnTo>
                    <a:pt x="239521" y="231521"/>
                  </a:lnTo>
                  <a:lnTo>
                    <a:pt x="238252" y="232537"/>
                  </a:lnTo>
                  <a:lnTo>
                    <a:pt x="525907" y="236093"/>
                  </a:lnTo>
                  <a:lnTo>
                    <a:pt x="466725" y="304546"/>
                  </a:lnTo>
                  <a:lnTo>
                    <a:pt x="464312" y="505840"/>
                  </a:lnTo>
                  <a:lnTo>
                    <a:pt x="468121" y="510032"/>
                  </a:lnTo>
                  <a:lnTo>
                    <a:pt x="470662" y="304038"/>
                  </a:lnTo>
                  <a:lnTo>
                    <a:pt x="529716" y="250571"/>
                  </a:lnTo>
                  <a:lnTo>
                    <a:pt x="543940" y="270256"/>
                  </a:lnTo>
                  <a:lnTo>
                    <a:pt x="499871" y="315595"/>
                  </a:lnTo>
                  <a:lnTo>
                    <a:pt x="497586" y="507364"/>
                  </a:lnTo>
                  <a:lnTo>
                    <a:pt x="566546" y="600456"/>
                  </a:lnTo>
                  <a:lnTo>
                    <a:pt x="389889" y="597026"/>
                  </a:lnTo>
                  <a:lnTo>
                    <a:pt x="237743" y="596900"/>
                  </a:lnTo>
                  <a:lnTo>
                    <a:pt x="184991" y="583691"/>
                  </a:lnTo>
                  <a:lnTo>
                    <a:pt x="153923" y="554482"/>
                  </a:lnTo>
                  <a:lnTo>
                    <a:pt x="173355" y="554736"/>
                  </a:lnTo>
                  <a:lnTo>
                    <a:pt x="189045" y="560597"/>
                  </a:lnTo>
                  <a:lnTo>
                    <a:pt x="207533" y="564864"/>
                  </a:lnTo>
                  <a:lnTo>
                    <a:pt x="228808" y="567559"/>
                  </a:lnTo>
                  <a:lnTo>
                    <a:pt x="252857" y="568706"/>
                  </a:lnTo>
                  <a:lnTo>
                    <a:pt x="274065" y="568071"/>
                  </a:lnTo>
                  <a:lnTo>
                    <a:pt x="525653" y="571119"/>
                  </a:lnTo>
                  <a:lnTo>
                    <a:pt x="509651" y="556387"/>
                  </a:lnTo>
                  <a:lnTo>
                    <a:pt x="517779" y="565403"/>
                  </a:lnTo>
                  <a:lnTo>
                    <a:pt x="292862" y="562610"/>
                  </a:lnTo>
                  <a:lnTo>
                    <a:pt x="250189" y="562101"/>
                  </a:lnTo>
                  <a:lnTo>
                    <a:pt x="199516" y="558117"/>
                  </a:lnTo>
                  <a:lnTo>
                    <a:pt x="158368" y="547370"/>
                  </a:lnTo>
                  <a:lnTo>
                    <a:pt x="124269" y="528621"/>
                  </a:lnTo>
                  <a:lnTo>
                    <a:pt x="94741" y="500634"/>
                  </a:lnTo>
                  <a:lnTo>
                    <a:pt x="60114" y="465202"/>
                  </a:lnTo>
                  <a:lnTo>
                    <a:pt x="33339" y="425661"/>
                  </a:lnTo>
                  <a:lnTo>
                    <a:pt x="14402" y="382018"/>
                  </a:lnTo>
                  <a:lnTo>
                    <a:pt x="3293" y="334278"/>
                  </a:lnTo>
                  <a:lnTo>
                    <a:pt x="0" y="282448"/>
                  </a:lnTo>
                  <a:lnTo>
                    <a:pt x="3976" y="229503"/>
                  </a:lnTo>
                  <a:lnTo>
                    <a:pt x="14530" y="181459"/>
                  </a:lnTo>
                  <a:lnTo>
                    <a:pt x="31656" y="138311"/>
                  </a:lnTo>
                  <a:lnTo>
                    <a:pt x="55347" y="100051"/>
                  </a:lnTo>
                  <a:lnTo>
                    <a:pt x="85597" y="66675"/>
                  </a:lnTo>
                  <a:lnTo>
                    <a:pt x="124007" y="37076"/>
                  </a:lnTo>
                  <a:lnTo>
                    <a:pt x="165703" y="16097"/>
                  </a:lnTo>
                  <a:lnTo>
                    <a:pt x="210685" y="3738"/>
                  </a:lnTo>
                  <a:lnTo>
                    <a:pt x="258953" y="0"/>
                  </a:lnTo>
                  <a:close/>
                </a:path>
              </a:pathLst>
            </a:custGeom>
            <a:ln w="9144">
              <a:solidFill>
                <a:srgbClr val="FFFFFF"/>
              </a:solidFill>
            </a:ln>
          </p:spPr>
          <p:txBody>
            <a:bodyPr wrap="square" lIns="0" tIns="0" rIns="0" bIns="0" rtlCol="0"/>
            <a:lstStyle/>
            <a:p>
              <a:endParaRPr/>
            </a:p>
          </p:txBody>
        </p:sp>
      </p:grpSp>
      <p:grpSp>
        <p:nvGrpSpPr>
          <p:cNvPr id="48" name="object 48"/>
          <p:cNvGrpSpPr/>
          <p:nvPr/>
        </p:nvGrpSpPr>
        <p:grpSpPr>
          <a:xfrm>
            <a:off x="7295515" y="1855977"/>
            <a:ext cx="4258945" cy="1061720"/>
            <a:chOff x="7295515" y="1855977"/>
            <a:chExt cx="4258945" cy="1061720"/>
          </a:xfrm>
        </p:grpSpPr>
        <p:sp>
          <p:nvSpPr>
            <p:cNvPr id="49" name="object 49"/>
            <p:cNvSpPr/>
            <p:nvPr/>
          </p:nvSpPr>
          <p:spPr>
            <a:xfrm>
              <a:off x="7307580" y="1866899"/>
              <a:ext cx="534149" cy="660653"/>
            </a:xfrm>
            <a:prstGeom prst="rect">
              <a:avLst/>
            </a:prstGeom>
            <a:blipFill>
              <a:blip r:embed="rId22" cstate="print"/>
              <a:stretch>
                <a:fillRect/>
              </a:stretch>
            </a:blipFill>
          </p:spPr>
          <p:txBody>
            <a:bodyPr wrap="square" lIns="0" tIns="0" rIns="0" bIns="0" rtlCol="0"/>
            <a:lstStyle/>
            <a:p>
              <a:endParaRPr/>
            </a:p>
          </p:txBody>
        </p:sp>
        <p:sp>
          <p:nvSpPr>
            <p:cNvPr id="50" name="object 50"/>
            <p:cNvSpPr/>
            <p:nvPr/>
          </p:nvSpPr>
          <p:spPr>
            <a:xfrm>
              <a:off x="7300087" y="1860549"/>
              <a:ext cx="496570" cy="622935"/>
            </a:xfrm>
            <a:custGeom>
              <a:avLst/>
              <a:gdLst/>
              <a:ahLst/>
              <a:cxnLst/>
              <a:rect l="l" t="t" r="r" b="b"/>
              <a:pathLst>
                <a:path w="496570" h="622935">
                  <a:moveTo>
                    <a:pt x="114046" y="554482"/>
                  </a:moveTo>
                  <a:lnTo>
                    <a:pt x="146692" y="592762"/>
                  </a:lnTo>
                  <a:lnTo>
                    <a:pt x="216034" y="618428"/>
                  </a:lnTo>
                  <a:lnTo>
                    <a:pt x="252349" y="622426"/>
                  </a:lnTo>
                  <a:lnTo>
                    <a:pt x="298257" y="620210"/>
                  </a:lnTo>
                  <a:lnTo>
                    <a:pt x="339010" y="610695"/>
                  </a:lnTo>
                  <a:lnTo>
                    <a:pt x="374365" y="593978"/>
                  </a:lnTo>
                  <a:lnTo>
                    <a:pt x="252222" y="593978"/>
                  </a:lnTo>
                  <a:lnTo>
                    <a:pt x="215933" y="590718"/>
                  </a:lnTo>
                  <a:lnTo>
                    <a:pt x="180800" y="583041"/>
                  </a:lnTo>
                  <a:lnTo>
                    <a:pt x="146833" y="570958"/>
                  </a:lnTo>
                  <a:lnTo>
                    <a:pt x="114046" y="554482"/>
                  </a:lnTo>
                  <a:close/>
                </a:path>
                <a:path w="496570" h="622935">
                  <a:moveTo>
                    <a:pt x="442595" y="391033"/>
                  </a:moveTo>
                  <a:lnTo>
                    <a:pt x="440182" y="408686"/>
                  </a:lnTo>
                  <a:lnTo>
                    <a:pt x="436895" y="433524"/>
                  </a:lnTo>
                  <a:lnTo>
                    <a:pt x="432752" y="455660"/>
                  </a:lnTo>
                  <a:lnTo>
                    <a:pt x="414801" y="506801"/>
                  </a:lnTo>
                  <a:lnTo>
                    <a:pt x="384048" y="546735"/>
                  </a:lnTo>
                  <a:lnTo>
                    <a:pt x="325278" y="583310"/>
                  </a:lnTo>
                  <a:lnTo>
                    <a:pt x="252222" y="593978"/>
                  </a:lnTo>
                  <a:lnTo>
                    <a:pt x="374365" y="593978"/>
                  </a:lnTo>
                  <a:lnTo>
                    <a:pt x="405003" y="569722"/>
                  </a:lnTo>
                  <a:lnTo>
                    <a:pt x="430057" y="538309"/>
                  </a:lnTo>
                  <a:lnTo>
                    <a:pt x="449421" y="499681"/>
                  </a:lnTo>
                  <a:lnTo>
                    <a:pt x="463117" y="453814"/>
                  </a:lnTo>
                  <a:lnTo>
                    <a:pt x="471170" y="400685"/>
                  </a:lnTo>
                  <a:lnTo>
                    <a:pt x="442595" y="391033"/>
                  </a:lnTo>
                  <a:close/>
                </a:path>
                <a:path w="496570" h="622935">
                  <a:moveTo>
                    <a:pt x="251206" y="0"/>
                  </a:moveTo>
                  <a:lnTo>
                    <a:pt x="201293" y="3853"/>
                  </a:lnTo>
                  <a:lnTo>
                    <a:pt x="155368" y="18446"/>
                  </a:lnTo>
                  <a:lnTo>
                    <a:pt x="113420" y="43755"/>
                  </a:lnTo>
                  <a:lnTo>
                    <a:pt x="75438" y="79755"/>
                  </a:lnTo>
                  <a:lnTo>
                    <a:pt x="49438" y="114564"/>
                  </a:lnTo>
                  <a:lnTo>
                    <a:pt x="28895" y="152694"/>
                  </a:lnTo>
                  <a:lnTo>
                    <a:pt x="13807" y="194147"/>
                  </a:lnTo>
                  <a:lnTo>
                    <a:pt x="4175" y="238922"/>
                  </a:lnTo>
                  <a:lnTo>
                    <a:pt x="0" y="287020"/>
                  </a:lnTo>
                  <a:lnTo>
                    <a:pt x="1156" y="338788"/>
                  </a:lnTo>
                  <a:lnTo>
                    <a:pt x="7817" y="386338"/>
                  </a:lnTo>
                  <a:lnTo>
                    <a:pt x="19970" y="429657"/>
                  </a:lnTo>
                  <a:lnTo>
                    <a:pt x="37619" y="468757"/>
                  </a:lnTo>
                  <a:lnTo>
                    <a:pt x="60706" y="503554"/>
                  </a:lnTo>
                  <a:lnTo>
                    <a:pt x="96091" y="539438"/>
                  </a:lnTo>
                  <a:lnTo>
                    <a:pt x="137668" y="565546"/>
                  </a:lnTo>
                  <a:lnTo>
                    <a:pt x="185435" y="581868"/>
                  </a:lnTo>
                  <a:lnTo>
                    <a:pt x="239395" y="588390"/>
                  </a:lnTo>
                  <a:lnTo>
                    <a:pt x="298592" y="583989"/>
                  </a:lnTo>
                  <a:lnTo>
                    <a:pt x="347218" y="566991"/>
                  </a:lnTo>
                  <a:lnTo>
                    <a:pt x="385270" y="537420"/>
                  </a:lnTo>
                  <a:lnTo>
                    <a:pt x="385739" y="536701"/>
                  </a:lnTo>
                  <a:lnTo>
                    <a:pt x="254508" y="536701"/>
                  </a:lnTo>
                  <a:lnTo>
                    <a:pt x="248793" y="536448"/>
                  </a:lnTo>
                  <a:lnTo>
                    <a:pt x="245999" y="536194"/>
                  </a:lnTo>
                  <a:lnTo>
                    <a:pt x="243967" y="535939"/>
                  </a:lnTo>
                  <a:lnTo>
                    <a:pt x="244247" y="525272"/>
                  </a:lnTo>
                  <a:lnTo>
                    <a:pt x="205232" y="525272"/>
                  </a:lnTo>
                  <a:lnTo>
                    <a:pt x="171561" y="500792"/>
                  </a:lnTo>
                  <a:lnTo>
                    <a:pt x="147817" y="468733"/>
                  </a:lnTo>
                  <a:lnTo>
                    <a:pt x="131540" y="432466"/>
                  </a:lnTo>
                  <a:lnTo>
                    <a:pt x="120396" y="389699"/>
                  </a:lnTo>
                  <a:lnTo>
                    <a:pt x="114395" y="340455"/>
                  </a:lnTo>
                  <a:lnTo>
                    <a:pt x="113573" y="287020"/>
                  </a:lnTo>
                  <a:lnTo>
                    <a:pt x="113665" y="282701"/>
                  </a:lnTo>
                  <a:lnTo>
                    <a:pt x="117490" y="221676"/>
                  </a:lnTo>
                  <a:lnTo>
                    <a:pt x="125539" y="169275"/>
                  </a:lnTo>
                  <a:lnTo>
                    <a:pt x="137683" y="127517"/>
                  </a:lnTo>
                  <a:lnTo>
                    <a:pt x="175758" y="76465"/>
                  </a:lnTo>
                  <a:lnTo>
                    <a:pt x="221807" y="54280"/>
                  </a:lnTo>
                  <a:lnTo>
                    <a:pt x="245999" y="52070"/>
                  </a:lnTo>
                  <a:lnTo>
                    <a:pt x="456458" y="52070"/>
                  </a:lnTo>
                  <a:lnTo>
                    <a:pt x="465374" y="40386"/>
                  </a:lnTo>
                  <a:lnTo>
                    <a:pt x="410337" y="40386"/>
                  </a:lnTo>
                  <a:lnTo>
                    <a:pt x="400071" y="39360"/>
                  </a:lnTo>
                  <a:lnTo>
                    <a:pt x="388508" y="36845"/>
                  </a:lnTo>
                  <a:lnTo>
                    <a:pt x="375636" y="32831"/>
                  </a:lnTo>
                  <a:lnTo>
                    <a:pt x="331537" y="15876"/>
                  </a:lnTo>
                  <a:lnTo>
                    <a:pt x="303180" y="7508"/>
                  </a:lnTo>
                  <a:lnTo>
                    <a:pt x="276395" y="2212"/>
                  </a:lnTo>
                  <a:lnTo>
                    <a:pt x="251206" y="0"/>
                  </a:lnTo>
                  <a:close/>
                </a:path>
                <a:path w="496570" h="622935">
                  <a:moveTo>
                    <a:pt x="410210" y="370839"/>
                  </a:moveTo>
                  <a:lnTo>
                    <a:pt x="380684" y="428898"/>
                  </a:lnTo>
                  <a:lnTo>
                    <a:pt x="371633" y="457628"/>
                  </a:lnTo>
                  <a:lnTo>
                    <a:pt x="343916" y="502285"/>
                  </a:lnTo>
                  <a:lnTo>
                    <a:pt x="304498" y="528875"/>
                  </a:lnTo>
                  <a:lnTo>
                    <a:pt x="254508" y="536701"/>
                  </a:lnTo>
                  <a:lnTo>
                    <a:pt x="385739" y="536701"/>
                  </a:lnTo>
                  <a:lnTo>
                    <a:pt x="412750" y="495300"/>
                  </a:lnTo>
                  <a:lnTo>
                    <a:pt x="428640" y="450659"/>
                  </a:lnTo>
                  <a:lnTo>
                    <a:pt x="434624" y="408686"/>
                  </a:lnTo>
                  <a:lnTo>
                    <a:pt x="434664" y="406745"/>
                  </a:lnTo>
                  <a:lnTo>
                    <a:pt x="433605" y="391753"/>
                  </a:lnTo>
                  <a:lnTo>
                    <a:pt x="429133" y="380380"/>
                  </a:lnTo>
                  <a:lnTo>
                    <a:pt x="421326" y="373413"/>
                  </a:lnTo>
                  <a:lnTo>
                    <a:pt x="410210" y="370839"/>
                  </a:lnTo>
                  <a:close/>
                </a:path>
                <a:path w="496570" h="622935">
                  <a:moveTo>
                    <a:pt x="259207" y="59309"/>
                  </a:moveTo>
                  <a:lnTo>
                    <a:pt x="219678" y="64506"/>
                  </a:lnTo>
                  <a:lnTo>
                    <a:pt x="161004" y="113331"/>
                  </a:lnTo>
                  <a:lnTo>
                    <a:pt x="141859" y="156967"/>
                  </a:lnTo>
                  <a:lnTo>
                    <a:pt x="129508" y="213422"/>
                  </a:lnTo>
                  <a:lnTo>
                    <a:pt x="123952" y="282701"/>
                  </a:lnTo>
                  <a:lnTo>
                    <a:pt x="124430" y="332515"/>
                  </a:lnTo>
                  <a:lnTo>
                    <a:pt x="128920" y="378126"/>
                  </a:lnTo>
                  <a:lnTo>
                    <a:pt x="137435" y="419522"/>
                  </a:lnTo>
                  <a:lnTo>
                    <a:pt x="149987" y="456691"/>
                  </a:lnTo>
                  <a:lnTo>
                    <a:pt x="171608" y="495014"/>
                  </a:lnTo>
                  <a:lnTo>
                    <a:pt x="200279" y="522097"/>
                  </a:lnTo>
                  <a:lnTo>
                    <a:pt x="205232" y="525272"/>
                  </a:lnTo>
                  <a:lnTo>
                    <a:pt x="244247" y="525272"/>
                  </a:lnTo>
                  <a:lnTo>
                    <a:pt x="244348" y="521462"/>
                  </a:lnTo>
                  <a:lnTo>
                    <a:pt x="222085" y="508553"/>
                  </a:lnTo>
                  <a:lnTo>
                    <a:pt x="202930" y="490585"/>
                  </a:lnTo>
                  <a:lnTo>
                    <a:pt x="173990" y="439420"/>
                  </a:lnTo>
                  <a:lnTo>
                    <a:pt x="157686" y="370046"/>
                  </a:lnTo>
                  <a:lnTo>
                    <a:pt x="154291" y="329299"/>
                  </a:lnTo>
                  <a:lnTo>
                    <a:pt x="154051" y="284479"/>
                  </a:lnTo>
                  <a:lnTo>
                    <a:pt x="160131" y="212591"/>
                  </a:lnTo>
                  <a:lnTo>
                    <a:pt x="173802" y="156943"/>
                  </a:lnTo>
                  <a:lnTo>
                    <a:pt x="195061" y="117528"/>
                  </a:lnTo>
                  <a:lnTo>
                    <a:pt x="223911" y="94341"/>
                  </a:lnTo>
                  <a:lnTo>
                    <a:pt x="260350" y="87375"/>
                  </a:lnTo>
                  <a:lnTo>
                    <a:pt x="436953" y="87375"/>
                  </a:lnTo>
                  <a:lnTo>
                    <a:pt x="443254" y="74929"/>
                  </a:lnTo>
                  <a:lnTo>
                    <a:pt x="308991" y="74929"/>
                  </a:lnTo>
                  <a:lnTo>
                    <a:pt x="307213" y="73787"/>
                  </a:lnTo>
                  <a:lnTo>
                    <a:pt x="295568" y="67738"/>
                  </a:lnTo>
                  <a:lnTo>
                    <a:pt x="283686" y="63309"/>
                  </a:lnTo>
                  <a:lnTo>
                    <a:pt x="271565" y="60499"/>
                  </a:lnTo>
                  <a:lnTo>
                    <a:pt x="259207" y="59309"/>
                  </a:lnTo>
                  <a:close/>
                </a:path>
                <a:path w="496570" h="622935">
                  <a:moveTo>
                    <a:pt x="474980" y="48005"/>
                  </a:moveTo>
                  <a:lnTo>
                    <a:pt x="466090" y="59816"/>
                  </a:lnTo>
                  <a:lnTo>
                    <a:pt x="429260" y="123698"/>
                  </a:lnTo>
                  <a:lnTo>
                    <a:pt x="421119" y="136828"/>
                  </a:lnTo>
                  <a:lnTo>
                    <a:pt x="411988" y="152694"/>
                  </a:lnTo>
                  <a:lnTo>
                    <a:pt x="401899" y="171221"/>
                  </a:lnTo>
                  <a:lnTo>
                    <a:pt x="390779" y="192532"/>
                  </a:lnTo>
                  <a:lnTo>
                    <a:pt x="384937" y="210438"/>
                  </a:lnTo>
                  <a:lnTo>
                    <a:pt x="409321" y="221107"/>
                  </a:lnTo>
                  <a:lnTo>
                    <a:pt x="426533" y="186578"/>
                  </a:lnTo>
                  <a:lnTo>
                    <a:pt x="445770" y="150812"/>
                  </a:lnTo>
                  <a:lnTo>
                    <a:pt x="467006" y="113807"/>
                  </a:lnTo>
                  <a:lnTo>
                    <a:pt x="490220" y="75564"/>
                  </a:lnTo>
                  <a:lnTo>
                    <a:pt x="496570" y="60325"/>
                  </a:lnTo>
                  <a:lnTo>
                    <a:pt x="474980" y="48005"/>
                  </a:lnTo>
                  <a:close/>
                </a:path>
                <a:path w="496570" h="622935">
                  <a:moveTo>
                    <a:pt x="423843" y="114046"/>
                  </a:moveTo>
                  <a:lnTo>
                    <a:pt x="341503" y="114046"/>
                  </a:lnTo>
                  <a:lnTo>
                    <a:pt x="345440" y="121158"/>
                  </a:lnTo>
                  <a:lnTo>
                    <a:pt x="352085" y="136828"/>
                  </a:lnTo>
                  <a:lnTo>
                    <a:pt x="357552" y="153939"/>
                  </a:lnTo>
                  <a:lnTo>
                    <a:pt x="361852" y="172503"/>
                  </a:lnTo>
                  <a:lnTo>
                    <a:pt x="364998" y="192532"/>
                  </a:lnTo>
                  <a:lnTo>
                    <a:pt x="383032" y="199009"/>
                  </a:lnTo>
                  <a:lnTo>
                    <a:pt x="390017" y="185927"/>
                  </a:lnTo>
                  <a:lnTo>
                    <a:pt x="405386" y="152638"/>
                  </a:lnTo>
                  <a:lnTo>
                    <a:pt x="420766" y="120316"/>
                  </a:lnTo>
                  <a:lnTo>
                    <a:pt x="423843" y="114046"/>
                  </a:lnTo>
                  <a:close/>
                </a:path>
                <a:path w="496570" h="622935">
                  <a:moveTo>
                    <a:pt x="436953" y="87375"/>
                  </a:moveTo>
                  <a:lnTo>
                    <a:pt x="260350" y="87375"/>
                  </a:lnTo>
                  <a:lnTo>
                    <a:pt x="277117" y="89785"/>
                  </a:lnTo>
                  <a:lnTo>
                    <a:pt x="296195" y="96075"/>
                  </a:lnTo>
                  <a:lnTo>
                    <a:pt x="317607" y="106271"/>
                  </a:lnTo>
                  <a:lnTo>
                    <a:pt x="341376" y="120396"/>
                  </a:lnTo>
                  <a:lnTo>
                    <a:pt x="341503" y="114046"/>
                  </a:lnTo>
                  <a:lnTo>
                    <a:pt x="423843" y="114046"/>
                  </a:lnTo>
                  <a:lnTo>
                    <a:pt x="436183" y="88898"/>
                  </a:lnTo>
                  <a:lnTo>
                    <a:pt x="436953" y="87375"/>
                  </a:lnTo>
                  <a:close/>
                </a:path>
                <a:path w="496570" h="622935">
                  <a:moveTo>
                    <a:pt x="456458" y="52070"/>
                  </a:moveTo>
                  <a:lnTo>
                    <a:pt x="245999" y="52070"/>
                  </a:lnTo>
                  <a:lnTo>
                    <a:pt x="262909" y="53784"/>
                  </a:lnTo>
                  <a:lnTo>
                    <a:pt x="278796" y="57975"/>
                  </a:lnTo>
                  <a:lnTo>
                    <a:pt x="293683" y="64643"/>
                  </a:lnTo>
                  <a:lnTo>
                    <a:pt x="307594" y="73787"/>
                  </a:lnTo>
                  <a:lnTo>
                    <a:pt x="308991" y="74929"/>
                  </a:lnTo>
                  <a:lnTo>
                    <a:pt x="443254" y="74929"/>
                  </a:lnTo>
                  <a:lnTo>
                    <a:pt x="451612" y="58420"/>
                  </a:lnTo>
                  <a:lnTo>
                    <a:pt x="456458" y="52070"/>
                  </a:lnTo>
                  <a:close/>
                </a:path>
                <a:path w="496570" h="622935">
                  <a:moveTo>
                    <a:pt x="450342" y="29337"/>
                  </a:moveTo>
                  <a:lnTo>
                    <a:pt x="440251" y="34385"/>
                  </a:lnTo>
                  <a:lnTo>
                    <a:pt x="430196" y="37909"/>
                  </a:lnTo>
                  <a:lnTo>
                    <a:pt x="420213" y="39909"/>
                  </a:lnTo>
                  <a:lnTo>
                    <a:pt x="410337" y="40386"/>
                  </a:lnTo>
                  <a:lnTo>
                    <a:pt x="465374" y="40386"/>
                  </a:lnTo>
                  <a:lnTo>
                    <a:pt x="466344" y="39115"/>
                  </a:lnTo>
                  <a:lnTo>
                    <a:pt x="450342" y="29337"/>
                  </a:lnTo>
                  <a:close/>
                </a:path>
              </a:pathLst>
            </a:custGeom>
            <a:solidFill>
              <a:srgbClr val="341833"/>
            </a:solidFill>
          </p:spPr>
          <p:txBody>
            <a:bodyPr wrap="square" lIns="0" tIns="0" rIns="0" bIns="0" rtlCol="0"/>
            <a:lstStyle/>
            <a:p>
              <a:endParaRPr/>
            </a:p>
          </p:txBody>
        </p:sp>
        <p:sp>
          <p:nvSpPr>
            <p:cNvPr id="51" name="object 51"/>
            <p:cNvSpPr/>
            <p:nvPr/>
          </p:nvSpPr>
          <p:spPr>
            <a:xfrm>
              <a:off x="7413625" y="1912619"/>
              <a:ext cx="358140" cy="570865"/>
            </a:xfrm>
            <a:custGeom>
              <a:avLst/>
              <a:gdLst/>
              <a:ahLst/>
              <a:cxnLst/>
              <a:rect l="l" t="t" r="r" b="b"/>
              <a:pathLst>
                <a:path w="358140" h="570864">
                  <a:moveTo>
                    <a:pt x="329056" y="338963"/>
                  </a:moveTo>
                  <a:lnTo>
                    <a:pt x="357631" y="348614"/>
                  </a:lnTo>
                  <a:lnTo>
                    <a:pt x="349579" y="401744"/>
                  </a:lnTo>
                  <a:lnTo>
                    <a:pt x="335883" y="447611"/>
                  </a:lnTo>
                  <a:lnTo>
                    <a:pt x="316519" y="486239"/>
                  </a:lnTo>
                  <a:lnTo>
                    <a:pt x="291465" y="517651"/>
                  </a:lnTo>
                  <a:lnTo>
                    <a:pt x="261058" y="541799"/>
                  </a:lnTo>
                  <a:lnTo>
                    <a:pt x="225472" y="558625"/>
                  </a:lnTo>
                  <a:lnTo>
                    <a:pt x="184719" y="568140"/>
                  </a:lnTo>
                  <a:lnTo>
                    <a:pt x="138810" y="570356"/>
                  </a:lnTo>
                  <a:lnTo>
                    <a:pt x="102496" y="566358"/>
                  </a:lnTo>
                  <a:lnTo>
                    <a:pt x="67278" y="556466"/>
                  </a:lnTo>
                  <a:lnTo>
                    <a:pt x="33154" y="540692"/>
                  </a:lnTo>
                  <a:lnTo>
                    <a:pt x="126" y="519049"/>
                  </a:lnTo>
                  <a:lnTo>
                    <a:pt x="507" y="502412"/>
                  </a:lnTo>
                  <a:lnTo>
                    <a:pt x="33295" y="518888"/>
                  </a:lnTo>
                  <a:lnTo>
                    <a:pt x="67262" y="530971"/>
                  </a:lnTo>
                  <a:lnTo>
                    <a:pt x="102395" y="538648"/>
                  </a:lnTo>
                  <a:lnTo>
                    <a:pt x="138683" y="541908"/>
                  </a:lnTo>
                  <a:lnTo>
                    <a:pt x="176998" y="539813"/>
                  </a:lnTo>
                  <a:lnTo>
                    <a:pt x="242911" y="516191"/>
                  </a:lnTo>
                  <a:lnTo>
                    <a:pt x="282317" y="482163"/>
                  </a:lnTo>
                  <a:lnTo>
                    <a:pt x="308355" y="439800"/>
                  </a:lnTo>
                  <a:lnTo>
                    <a:pt x="323357" y="381454"/>
                  </a:lnTo>
                  <a:lnTo>
                    <a:pt x="326644" y="356615"/>
                  </a:lnTo>
                  <a:lnTo>
                    <a:pt x="329056" y="338963"/>
                  </a:lnTo>
                  <a:close/>
                </a:path>
                <a:path w="358140" h="570864">
                  <a:moveTo>
                    <a:pt x="132460" y="0"/>
                  </a:moveTo>
                  <a:lnTo>
                    <a:pt x="84851" y="10350"/>
                  </a:lnTo>
                  <a:lnTo>
                    <a:pt x="40385" y="44322"/>
                  </a:lnTo>
                  <a:lnTo>
                    <a:pt x="12001" y="117205"/>
                  </a:lnTo>
                  <a:lnTo>
                    <a:pt x="3952" y="169606"/>
                  </a:lnTo>
                  <a:lnTo>
                    <a:pt x="0" y="232663"/>
                  </a:lnTo>
                  <a:lnTo>
                    <a:pt x="857" y="288385"/>
                  </a:lnTo>
                  <a:lnTo>
                    <a:pt x="6857" y="337629"/>
                  </a:lnTo>
                  <a:lnTo>
                    <a:pt x="18002" y="380396"/>
                  </a:lnTo>
                  <a:lnTo>
                    <a:pt x="34290" y="416687"/>
                  </a:lnTo>
                  <a:lnTo>
                    <a:pt x="58023" y="448722"/>
                  </a:lnTo>
                  <a:lnTo>
                    <a:pt x="91694" y="473201"/>
                  </a:lnTo>
                  <a:lnTo>
                    <a:pt x="86741" y="470026"/>
                  </a:lnTo>
                  <a:lnTo>
                    <a:pt x="71524" y="457878"/>
                  </a:lnTo>
                  <a:lnTo>
                    <a:pt x="46378" y="425199"/>
                  </a:lnTo>
                  <a:lnTo>
                    <a:pt x="23897" y="367452"/>
                  </a:lnTo>
                  <a:lnTo>
                    <a:pt x="15382" y="326056"/>
                  </a:lnTo>
                  <a:lnTo>
                    <a:pt x="10892" y="280445"/>
                  </a:lnTo>
                  <a:lnTo>
                    <a:pt x="10414" y="230631"/>
                  </a:lnTo>
                  <a:lnTo>
                    <a:pt x="15970" y="161352"/>
                  </a:lnTo>
                  <a:lnTo>
                    <a:pt x="28321" y="104897"/>
                  </a:lnTo>
                  <a:lnTo>
                    <a:pt x="47466" y="61261"/>
                  </a:lnTo>
                  <a:lnTo>
                    <a:pt x="73406" y="30442"/>
                  </a:lnTo>
                  <a:lnTo>
                    <a:pt x="145669" y="7238"/>
                  </a:lnTo>
                  <a:lnTo>
                    <a:pt x="158027" y="8429"/>
                  </a:lnTo>
                  <a:lnTo>
                    <a:pt x="170148" y="11239"/>
                  </a:lnTo>
                  <a:lnTo>
                    <a:pt x="182030" y="15668"/>
                  </a:lnTo>
                  <a:lnTo>
                    <a:pt x="193675" y="21716"/>
                  </a:lnTo>
                  <a:lnTo>
                    <a:pt x="195452" y="22859"/>
                  </a:lnTo>
                  <a:lnTo>
                    <a:pt x="194055" y="21716"/>
                  </a:lnTo>
                  <a:lnTo>
                    <a:pt x="180145" y="12573"/>
                  </a:lnTo>
                  <a:lnTo>
                    <a:pt x="165258" y="5905"/>
                  </a:lnTo>
                  <a:lnTo>
                    <a:pt x="149371" y="1714"/>
                  </a:lnTo>
                  <a:lnTo>
                    <a:pt x="132460" y="0"/>
                  </a:lnTo>
                  <a:close/>
                </a:path>
              </a:pathLst>
            </a:custGeom>
            <a:ln w="9144">
              <a:solidFill>
                <a:srgbClr val="FFFFFF"/>
              </a:solidFill>
            </a:ln>
          </p:spPr>
          <p:txBody>
            <a:bodyPr wrap="square" lIns="0" tIns="0" rIns="0" bIns="0" rtlCol="0"/>
            <a:lstStyle/>
            <a:p>
              <a:endParaRPr/>
            </a:p>
          </p:txBody>
        </p:sp>
        <p:sp>
          <p:nvSpPr>
            <p:cNvPr id="52" name="object 52"/>
            <p:cNvSpPr/>
            <p:nvPr/>
          </p:nvSpPr>
          <p:spPr>
            <a:xfrm>
              <a:off x="7680452" y="1903983"/>
              <a:ext cx="120776" cy="182245"/>
            </a:xfrm>
            <a:prstGeom prst="rect">
              <a:avLst/>
            </a:prstGeom>
            <a:blipFill>
              <a:blip r:embed="rId23" cstate="print"/>
              <a:stretch>
                <a:fillRect/>
              </a:stretch>
            </a:blipFill>
          </p:spPr>
          <p:txBody>
            <a:bodyPr wrap="square" lIns="0" tIns="0" rIns="0" bIns="0" rtlCol="0"/>
            <a:lstStyle/>
            <a:p>
              <a:endParaRPr/>
            </a:p>
          </p:txBody>
        </p:sp>
        <p:sp>
          <p:nvSpPr>
            <p:cNvPr id="53" name="object 53"/>
            <p:cNvSpPr/>
            <p:nvPr/>
          </p:nvSpPr>
          <p:spPr>
            <a:xfrm>
              <a:off x="7300087" y="1860549"/>
              <a:ext cx="466725" cy="588645"/>
            </a:xfrm>
            <a:custGeom>
              <a:avLst/>
              <a:gdLst/>
              <a:ahLst/>
              <a:cxnLst/>
              <a:rect l="l" t="t" r="r" b="b"/>
              <a:pathLst>
                <a:path w="466725" h="588644">
                  <a:moveTo>
                    <a:pt x="251206" y="0"/>
                  </a:moveTo>
                  <a:lnTo>
                    <a:pt x="303180" y="7508"/>
                  </a:lnTo>
                  <a:lnTo>
                    <a:pt x="361442" y="27304"/>
                  </a:lnTo>
                  <a:lnTo>
                    <a:pt x="375636" y="32831"/>
                  </a:lnTo>
                  <a:lnTo>
                    <a:pt x="388508" y="36845"/>
                  </a:lnTo>
                  <a:lnTo>
                    <a:pt x="400071" y="39360"/>
                  </a:lnTo>
                  <a:lnTo>
                    <a:pt x="410337" y="40386"/>
                  </a:lnTo>
                  <a:lnTo>
                    <a:pt x="420213" y="39909"/>
                  </a:lnTo>
                  <a:lnTo>
                    <a:pt x="430196" y="37909"/>
                  </a:lnTo>
                  <a:lnTo>
                    <a:pt x="440251" y="34385"/>
                  </a:lnTo>
                  <a:lnTo>
                    <a:pt x="450342" y="29337"/>
                  </a:lnTo>
                  <a:lnTo>
                    <a:pt x="466344" y="39115"/>
                  </a:lnTo>
                  <a:lnTo>
                    <a:pt x="436183" y="88898"/>
                  </a:lnTo>
                  <a:lnTo>
                    <a:pt x="405374" y="152663"/>
                  </a:lnTo>
                  <a:lnTo>
                    <a:pt x="390017" y="185927"/>
                  </a:lnTo>
                  <a:lnTo>
                    <a:pt x="383032" y="199009"/>
                  </a:lnTo>
                  <a:lnTo>
                    <a:pt x="364998" y="192532"/>
                  </a:lnTo>
                  <a:lnTo>
                    <a:pt x="361852" y="172503"/>
                  </a:lnTo>
                  <a:lnTo>
                    <a:pt x="357552" y="153939"/>
                  </a:lnTo>
                  <a:lnTo>
                    <a:pt x="352085" y="136828"/>
                  </a:lnTo>
                  <a:lnTo>
                    <a:pt x="345440" y="121158"/>
                  </a:lnTo>
                  <a:lnTo>
                    <a:pt x="341503" y="114046"/>
                  </a:lnTo>
                  <a:lnTo>
                    <a:pt x="341376" y="120396"/>
                  </a:lnTo>
                  <a:lnTo>
                    <a:pt x="317607" y="106271"/>
                  </a:lnTo>
                  <a:lnTo>
                    <a:pt x="296195" y="96075"/>
                  </a:lnTo>
                  <a:lnTo>
                    <a:pt x="277117" y="89785"/>
                  </a:lnTo>
                  <a:lnTo>
                    <a:pt x="260350" y="87375"/>
                  </a:lnTo>
                  <a:lnTo>
                    <a:pt x="223911" y="94341"/>
                  </a:lnTo>
                  <a:lnTo>
                    <a:pt x="195061" y="117528"/>
                  </a:lnTo>
                  <a:lnTo>
                    <a:pt x="173802" y="156943"/>
                  </a:lnTo>
                  <a:lnTo>
                    <a:pt x="160131" y="212591"/>
                  </a:lnTo>
                  <a:lnTo>
                    <a:pt x="154051" y="284479"/>
                  </a:lnTo>
                  <a:lnTo>
                    <a:pt x="154291" y="329299"/>
                  </a:lnTo>
                  <a:lnTo>
                    <a:pt x="157686" y="370046"/>
                  </a:lnTo>
                  <a:lnTo>
                    <a:pt x="173990" y="439420"/>
                  </a:lnTo>
                  <a:lnTo>
                    <a:pt x="202930" y="490585"/>
                  </a:lnTo>
                  <a:lnTo>
                    <a:pt x="244348" y="521462"/>
                  </a:lnTo>
                  <a:lnTo>
                    <a:pt x="243967" y="535939"/>
                  </a:lnTo>
                  <a:lnTo>
                    <a:pt x="245999" y="536194"/>
                  </a:lnTo>
                  <a:lnTo>
                    <a:pt x="248793" y="536448"/>
                  </a:lnTo>
                  <a:lnTo>
                    <a:pt x="251587" y="536575"/>
                  </a:lnTo>
                  <a:lnTo>
                    <a:pt x="254508" y="536701"/>
                  </a:lnTo>
                  <a:lnTo>
                    <a:pt x="280818" y="535128"/>
                  </a:lnTo>
                  <a:lnTo>
                    <a:pt x="325534" y="517931"/>
                  </a:lnTo>
                  <a:lnTo>
                    <a:pt x="359370" y="482117"/>
                  </a:lnTo>
                  <a:lnTo>
                    <a:pt x="380706" y="428829"/>
                  </a:lnTo>
                  <a:lnTo>
                    <a:pt x="386588" y="395732"/>
                  </a:lnTo>
                  <a:lnTo>
                    <a:pt x="389207" y="384609"/>
                  </a:lnTo>
                  <a:lnTo>
                    <a:pt x="429133" y="380380"/>
                  </a:lnTo>
                  <a:lnTo>
                    <a:pt x="434721" y="407542"/>
                  </a:lnTo>
                  <a:lnTo>
                    <a:pt x="432913" y="428898"/>
                  </a:lnTo>
                  <a:lnTo>
                    <a:pt x="421915" y="472801"/>
                  </a:lnTo>
                  <a:lnTo>
                    <a:pt x="385270" y="537420"/>
                  </a:lnTo>
                  <a:lnTo>
                    <a:pt x="347218" y="566991"/>
                  </a:lnTo>
                  <a:lnTo>
                    <a:pt x="298592" y="583989"/>
                  </a:lnTo>
                  <a:lnTo>
                    <a:pt x="239395" y="588390"/>
                  </a:lnTo>
                  <a:lnTo>
                    <a:pt x="185435" y="581868"/>
                  </a:lnTo>
                  <a:lnTo>
                    <a:pt x="137668" y="565546"/>
                  </a:lnTo>
                  <a:lnTo>
                    <a:pt x="96091" y="539438"/>
                  </a:lnTo>
                  <a:lnTo>
                    <a:pt x="60706" y="503554"/>
                  </a:lnTo>
                  <a:lnTo>
                    <a:pt x="37604" y="468733"/>
                  </a:lnTo>
                  <a:lnTo>
                    <a:pt x="19970" y="429657"/>
                  </a:lnTo>
                  <a:lnTo>
                    <a:pt x="7817" y="386338"/>
                  </a:lnTo>
                  <a:lnTo>
                    <a:pt x="1156" y="338788"/>
                  </a:lnTo>
                  <a:lnTo>
                    <a:pt x="0" y="287020"/>
                  </a:lnTo>
                  <a:lnTo>
                    <a:pt x="4175" y="238922"/>
                  </a:lnTo>
                  <a:lnTo>
                    <a:pt x="13807" y="194147"/>
                  </a:lnTo>
                  <a:lnTo>
                    <a:pt x="28895" y="152694"/>
                  </a:lnTo>
                  <a:lnTo>
                    <a:pt x="49438" y="114564"/>
                  </a:lnTo>
                  <a:lnTo>
                    <a:pt x="75438" y="79755"/>
                  </a:lnTo>
                  <a:lnTo>
                    <a:pt x="113420" y="43755"/>
                  </a:lnTo>
                  <a:lnTo>
                    <a:pt x="155368" y="18446"/>
                  </a:lnTo>
                  <a:lnTo>
                    <a:pt x="201293" y="3853"/>
                  </a:lnTo>
                  <a:lnTo>
                    <a:pt x="251206" y="0"/>
                  </a:lnTo>
                  <a:close/>
                </a:path>
              </a:pathLst>
            </a:custGeom>
            <a:ln w="9144">
              <a:solidFill>
                <a:srgbClr val="FFFFFF"/>
              </a:solidFill>
            </a:ln>
          </p:spPr>
          <p:txBody>
            <a:bodyPr wrap="square" lIns="0" tIns="0" rIns="0" bIns="0" rtlCol="0"/>
            <a:lstStyle/>
            <a:p>
              <a:endParaRPr/>
            </a:p>
          </p:txBody>
        </p:sp>
        <p:sp>
          <p:nvSpPr>
            <p:cNvPr id="54" name="object 54"/>
            <p:cNvSpPr/>
            <p:nvPr/>
          </p:nvSpPr>
          <p:spPr>
            <a:xfrm>
              <a:off x="7825740" y="1894331"/>
              <a:ext cx="553974" cy="643889"/>
            </a:xfrm>
            <a:prstGeom prst="rect">
              <a:avLst/>
            </a:prstGeom>
            <a:blipFill>
              <a:blip r:embed="rId24" cstate="print"/>
              <a:stretch>
                <a:fillRect/>
              </a:stretch>
            </a:blipFill>
          </p:spPr>
          <p:txBody>
            <a:bodyPr wrap="square" lIns="0" tIns="0" rIns="0" bIns="0" rtlCol="0"/>
            <a:lstStyle/>
            <a:p>
              <a:endParaRPr/>
            </a:p>
          </p:txBody>
        </p:sp>
        <p:sp>
          <p:nvSpPr>
            <p:cNvPr id="55" name="object 55"/>
            <p:cNvSpPr/>
            <p:nvPr/>
          </p:nvSpPr>
          <p:spPr>
            <a:xfrm>
              <a:off x="7818628" y="1887473"/>
              <a:ext cx="516890" cy="605790"/>
            </a:xfrm>
            <a:custGeom>
              <a:avLst/>
              <a:gdLst/>
              <a:ahLst/>
              <a:cxnLst/>
              <a:rect l="l" t="t" r="r" b="b"/>
              <a:pathLst>
                <a:path w="516890" h="605789">
                  <a:moveTo>
                    <a:pt x="104013" y="531495"/>
                  </a:moveTo>
                  <a:lnTo>
                    <a:pt x="136886" y="571101"/>
                  </a:lnTo>
                  <a:lnTo>
                    <a:pt x="171513" y="589137"/>
                  </a:lnTo>
                  <a:lnTo>
                    <a:pt x="244221" y="605409"/>
                  </a:lnTo>
                  <a:lnTo>
                    <a:pt x="299936" y="602287"/>
                  </a:lnTo>
                  <a:lnTo>
                    <a:pt x="350472" y="588152"/>
                  </a:lnTo>
                  <a:lnTo>
                    <a:pt x="372462" y="575945"/>
                  </a:lnTo>
                  <a:lnTo>
                    <a:pt x="242443" y="575945"/>
                  </a:lnTo>
                  <a:lnTo>
                    <a:pt x="205293" y="572017"/>
                  </a:lnTo>
                  <a:lnTo>
                    <a:pt x="169846" y="563292"/>
                  </a:lnTo>
                  <a:lnTo>
                    <a:pt x="136090" y="549781"/>
                  </a:lnTo>
                  <a:lnTo>
                    <a:pt x="104013" y="531495"/>
                  </a:lnTo>
                  <a:close/>
                </a:path>
                <a:path w="516890" h="605789">
                  <a:moveTo>
                    <a:pt x="427112" y="57276"/>
                  </a:moveTo>
                  <a:lnTo>
                    <a:pt x="395604" y="57276"/>
                  </a:lnTo>
                  <a:lnTo>
                    <a:pt x="405826" y="65848"/>
                  </a:lnTo>
                  <a:lnTo>
                    <a:pt x="423459" y="83911"/>
                  </a:lnTo>
                  <a:lnTo>
                    <a:pt x="452467" y="126686"/>
                  </a:lnTo>
                  <a:lnTo>
                    <a:pt x="475567" y="187051"/>
                  </a:lnTo>
                  <a:lnTo>
                    <a:pt x="483425" y="225456"/>
                  </a:lnTo>
                  <a:lnTo>
                    <a:pt x="487378" y="266576"/>
                  </a:lnTo>
                  <a:lnTo>
                    <a:pt x="487425" y="310388"/>
                  </a:lnTo>
                  <a:lnTo>
                    <a:pt x="480949" y="367966"/>
                  </a:lnTo>
                  <a:lnTo>
                    <a:pt x="466471" y="419735"/>
                  </a:lnTo>
                  <a:lnTo>
                    <a:pt x="443992" y="465693"/>
                  </a:lnTo>
                  <a:lnTo>
                    <a:pt x="413512" y="505840"/>
                  </a:lnTo>
                  <a:lnTo>
                    <a:pt x="376977" y="538100"/>
                  </a:lnTo>
                  <a:lnTo>
                    <a:pt x="336311" y="560562"/>
                  </a:lnTo>
                  <a:lnTo>
                    <a:pt x="291478" y="573188"/>
                  </a:lnTo>
                  <a:lnTo>
                    <a:pt x="242443" y="575945"/>
                  </a:lnTo>
                  <a:lnTo>
                    <a:pt x="372462" y="575945"/>
                  </a:lnTo>
                  <a:lnTo>
                    <a:pt x="435864" y="526796"/>
                  </a:lnTo>
                  <a:lnTo>
                    <a:pt x="463113" y="491146"/>
                  </a:lnTo>
                  <a:lnTo>
                    <a:pt x="484814" y="451089"/>
                  </a:lnTo>
                  <a:lnTo>
                    <a:pt x="500969" y="406607"/>
                  </a:lnTo>
                  <a:lnTo>
                    <a:pt x="511576" y="357680"/>
                  </a:lnTo>
                  <a:lnTo>
                    <a:pt x="516636" y="304291"/>
                  </a:lnTo>
                  <a:lnTo>
                    <a:pt x="516304" y="258403"/>
                  </a:lnTo>
                  <a:lnTo>
                    <a:pt x="511317" y="215026"/>
                  </a:lnTo>
                  <a:lnTo>
                    <a:pt x="501687" y="174150"/>
                  </a:lnTo>
                  <a:lnTo>
                    <a:pt x="487425" y="135762"/>
                  </a:lnTo>
                  <a:lnTo>
                    <a:pt x="468258" y="101091"/>
                  </a:lnTo>
                  <a:lnTo>
                    <a:pt x="443912" y="71374"/>
                  </a:lnTo>
                  <a:lnTo>
                    <a:pt x="427112" y="57276"/>
                  </a:lnTo>
                  <a:close/>
                </a:path>
                <a:path w="516890" h="605789">
                  <a:moveTo>
                    <a:pt x="254507" y="0"/>
                  </a:moveTo>
                  <a:lnTo>
                    <a:pt x="201525" y="2619"/>
                  </a:lnTo>
                  <a:lnTo>
                    <a:pt x="153828" y="15239"/>
                  </a:lnTo>
                  <a:lnTo>
                    <a:pt x="111418" y="37861"/>
                  </a:lnTo>
                  <a:lnTo>
                    <a:pt x="74295" y="70485"/>
                  </a:lnTo>
                  <a:lnTo>
                    <a:pt x="43791" y="111563"/>
                  </a:lnTo>
                  <a:lnTo>
                    <a:pt x="21240" y="159559"/>
                  </a:lnTo>
                  <a:lnTo>
                    <a:pt x="6643" y="214485"/>
                  </a:lnTo>
                  <a:lnTo>
                    <a:pt x="0" y="276351"/>
                  </a:lnTo>
                  <a:lnTo>
                    <a:pt x="1370" y="334796"/>
                  </a:lnTo>
                  <a:lnTo>
                    <a:pt x="10659" y="387595"/>
                  </a:lnTo>
                  <a:lnTo>
                    <a:pt x="27861" y="434744"/>
                  </a:lnTo>
                  <a:lnTo>
                    <a:pt x="52970" y="476235"/>
                  </a:lnTo>
                  <a:lnTo>
                    <a:pt x="85978" y="512063"/>
                  </a:lnTo>
                  <a:lnTo>
                    <a:pt x="118796" y="536856"/>
                  </a:lnTo>
                  <a:lnTo>
                    <a:pt x="154209" y="555053"/>
                  </a:lnTo>
                  <a:lnTo>
                    <a:pt x="192242" y="566677"/>
                  </a:lnTo>
                  <a:lnTo>
                    <a:pt x="232918" y="571753"/>
                  </a:lnTo>
                  <a:lnTo>
                    <a:pt x="283658" y="569088"/>
                  </a:lnTo>
                  <a:lnTo>
                    <a:pt x="329374" y="556720"/>
                  </a:lnTo>
                  <a:lnTo>
                    <a:pt x="370042" y="534660"/>
                  </a:lnTo>
                  <a:lnTo>
                    <a:pt x="387692" y="518922"/>
                  </a:lnTo>
                  <a:lnTo>
                    <a:pt x="230886" y="518922"/>
                  </a:lnTo>
                  <a:lnTo>
                    <a:pt x="222630" y="518667"/>
                  </a:lnTo>
                  <a:lnTo>
                    <a:pt x="214756" y="517651"/>
                  </a:lnTo>
                  <a:lnTo>
                    <a:pt x="207391" y="516000"/>
                  </a:lnTo>
                  <a:lnTo>
                    <a:pt x="203835" y="515112"/>
                  </a:lnTo>
                  <a:lnTo>
                    <a:pt x="209042" y="509397"/>
                  </a:lnTo>
                  <a:lnTo>
                    <a:pt x="200443" y="499617"/>
                  </a:lnTo>
                  <a:lnTo>
                    <a:pt x="169418" y="499617"/>
                  </a:lnTo>
                  <a:lnTo>
                    <a:pt x="168021" y="498601"/>
                  </a:lnTo>
                  <a:lnTo>
                    <a:pt x="126781" y="442268"/>
                  </a:lnTo>
                  <a:lnTo>
                    <a:pt x="114894" y="400569"/>
                  </a:lnTo>
                  <a:lnTo>
                    <a:pt x="108828" y="349871"/>
                  </a:lnTo>
                  <a:lnTo>
                    <a:pt x="108585" y="290195"/>
                  </a:lnTo>
                  <a:lnTo>
                    <a:pt x="113989" y="226016"/>
                  </a:lnTo>
                  <a:lnTo>
                    <a:pt x="124434" y="171948"/>
                  </a:lnTo>
                  <a:lnTo>
                    <a:pt x="139922" y="127992"/>
                  </a:lnTo>
                  <a:lnTo>
                    <a:pt x="160455" y="94151"/>
                  </a:lnTo>
                  <a:lnTo>
                    <a:pt x="216666" y="56823"/>
                  </a:lnTo>
                  <a:lnTo>
                    <a:pt x="252349" y="53339"/>
                  </a:lnTo>
                  <a:lnTo>
                    <a:pt x="422420" y="53339"/>
                  </a:lnTo>
                  <a:lnTo>
                    <a:pt x="414399" y="46609"/>
                  </a:lnTo>
                  <a:lnTo>
                    <a:pt x="407731" y="42799"/>
                  </a:lnTo>
                  <a:lnTo>
                    <a:pt x="379095" y="42799"/>
                  </a:lnTo>
                  <a:lnTo>
                    <a:pt x="370204" y="36322"/>
                  </a:lnTo>
                  <a:lnTo>
                    <a:pt x="344697" y="21466"/>
                  </a:lnTo>
                  <a:lnTo>
                    <a:pt x="316928" y="10445"/>
                  </a:lnTo>
                  <a:lnTo>
                    <a:pt x="286873" y="3282"/>
                  </a:lnTo>
                  <a:lnTo>
                    <a:pt x="254507" y="0"/>
                  </a:lnTo>
                  <a:close/>
                </a:path>
                <a:path w="516890" h="605789">
                  <a:moveTo>
                    <a:pt x="422420" y="53339"/>
                  </a:moveTo>
                  <a:lnTo>
                    <a:pt x="252349" y="53339"/>
                  </a:lnTo>
                  <a:lnTo>
                    <a:pt x="280594" y="57959"/>
                  </a:lnTo>
                  <a:lnTo>
                    <a:pt x="306101" y="69341"/>
                  </a:lnTo>
                  <a:lnTo>
                    <a:pt x="348996" y="112395"/>
                  </a:lnTo>
                  <a:lnTo>
                    <a:pt x="364235" y="181086"/>
                  </a:lnTo>
                  <a:lnTo>
                    <a:pt x="366712" y="231106"/>
                  </a:lnTo>
                  <a:lnTo>
                    <a:pt x="365760" y="291591"/>
                  </a:lnTo>
                  <a:lnTo>
                    <a:pt x="361424" y="345908"/>
                  </a:lnTo>
                  <a:lnTo>
                    <a:pt x="353361" y="392842"/>
                  </a:lnTo>
                  <a:lnTo>
                    <a:pt x="341560" y="432395"/>
                  </a:lnTo>
                  <a:lnTo>
                    <a:pt x="306984" y="489311"/>
                  </a:lnTo>
                  <a:lnTo>
                    <a:pt x="259411" y="516465"/>
                  </a:lnTo>
                  <a:lnTo>
                    <a:pt x="230886" y="518922"/>
                  </a:lnTo>
                  <a:lnTo>
                    <a:pt x="387692" y="518922"/>
                  </a:lnTo>
                  <a:lnTo>
                    <a:pt x="434881" y="462964"/>
                  </a:lnTo>
                  <a:lnTo>
                    <a:pt x="456517" y="416448"/>
                  </a:lnTo>
                  <a:lnTo>
                    <a:pt x="470556" y="363384"/>
                  </a:lnTo>
                  <a:lnTo>
                    <a:pt x="476956" y="304291"/>
                  </a:lnTo>
                  <a:lnTo>
                    <a:pt x="476898" y="290195"/>
                  </a:lnTo>
                  <a:lnTo>
                    <a:pt x="470877" y="205477"/>
                  </a:lnTo>
                  <a:lnTo>
                    <a:pt x="459885" y="162253"/>
                  </a:lnTo>
                  <a:lnTo>
                    <a:pt x="443601" y="122972"/>
                  </a:lnTo>
                  <a:lnTo>
                    <a:pt x="422021" y="87629"/>
                  </a:lnTo>
                  <a:lnTo>
                    <a:pt x="395604" y="57276"/>
                  </a:lnTo>
                  <a:lnTo>
                    <a:pt x="427112" y="57276"/>
                  </a:lnTo>
                  <a:lnTo>
                    <a:pt x="422420" y="53339"/>
                  </a:lnTo>
                  <a:close/>
                </a:path>
                <a:path w="516890" h="605789">
                  <a:moveTo>
                    <a:pt x="260096" y="62356"/>
                  </a:moveTo>
                  <a:lnTo>
                    <a:pt x="194635" y="79481"/>
                  </a:lnTo>
                  <a:lnTo>
                    <a:pt x="149107" y="137181"/>
                  </a:lnTo>
                  <a:lnTo>
                    <a:pt x="133806" y="181251"/>
                  </a:lnTo>
                  <a:lnTo>
                    <a:pt x="123475" y="235473"/>
                  </a:lnTo>
                  <a:lnTo>
                    <a:pt x="118110" y="299847"/>
                  </a:lnTo>
                  <a:lnTo>
                    <a:pt x="117562" y="340379"/>
                  </a:lnTo>
                  <a:lnTo>
                    <a:pt x="119538" y="376650"/>
                  </a:lnTo>
                  <a:lnTo>
                    <a:pt x="131064" y="436499"/>
                  </a:lnTo>
                  <a:lnTo>
                    <a:pt x="156710" y="485076"/>
                  </a:lnTo>
                  <a:lnTo>
                    <a:pt x="169418" y="499617"/>
                  </a:lnTo>
                  <a:lnTo>
                    <a:pt x="200443" y="499617"/>
                  </a:lnTo>
                  <a:lnTo>
                    <a:pt x="185298" y="482391"/>
                  </a:lnTo>
                  <a:lnTo>
                    <a:pt x="167406" y="447553"/>
                  </a:lnTo>
                  <a:lnTo>
                    <a:pt x="155366" y="404881"/>
                  </a:lnTo>
                  <a:lnTo>
                    <a:pt x="149179" y="354375"/>
                  </a:lnTo>
                  <a:lnTo>
                    <a:pt x="148844" y="296037"/>
                  </a:lnTo>
                  <a:lnTo>
                    <a:pt x="154357" y="232007"/>
                  </a:lnTo>
                  <a:lnTo>
                    <a:pt x="165057" y="179874"/>
                  </a:lnTo>
                  <a:lnTo>
                    <a:pt x="180943" y="139636"/>
                  </a:lnTo>
                  <a:lnTo>
                    <a:pt x="228271" y="94847"/>
                  </a:lnTo>
                  <a:lnTo>
                    <a:pt x="259715" y="90297"/>
                  </a:lnTo>
                  <a:lnTo>
                    <a:pt x="326209" y="90297"/>
                  </a:lnTo>
                  <a:lnTo>
                    <a:pt x="312753" y="78279"/>
                  </a:lnTo>
                  <a:lnTo>
                    <a:pt x="288454" y="66954"/>
                  </a:lnTo>
                  <a:lnTo>
                    <a:pt x="260096" y="62356"/>
                  </a:lnTo>
                  <a:close/>
                </a:path>
                <a:path w="516890" h="605789">
                  <a:moveTo>
                    <a:pt x="326209" y="90297"/>
                  </a:moveTo>
                  <a:lnTo>
                    <a:pt x="259715" y="90297"/>
                  </a:lnTo>
                  <a:lnTo>
                    <a:pt x="275853" y="92392"/>
                  </a:lnTo>
                  <a:lnTo>
                    <a:pt x="293004" y="97345"/>
                  </a:lnTo>
                  <a:lnTo>
                    <a:pt x="311132" y="105156"/>
                  </a:lnTo>
                  <a:lnTo>
                    <a:pt x="330200" y="115824"/>
                  </a:lnTo>
                  <a:lnTo>
                    <a:pt x="349123" y="121158"/>
                  </a:lnTo>
                  <a:lnTo>
                    <a:pt x="332980" y="96343"/>
                  </a:lnTo>
                  <a:lnTo>
                    <a:pt x="326209" y="90297"/>
                  </a:lnTo>
                  <a:close/>
                </a:path>
                <a:path w="516890" h="605789">
                  <a:moveTo>
                    <a:pt x="379729" y="26797"/>
                  </a:moveTo>
                  <a:lnTo>
                    <a:pt x="379095" y="42799"/>
                  </a:lnTo>
                  <a:lnTo>
                    <a:pt x="407731" y="42799"/>
                  </a:lnTo>
                  <a:lnTo>
                    <a:pt x="379729" y="26797"/>
                  </a:lnTo>
                  <a:close/>
                </a:path>
              </a:pathLst>
            </a:custGeom>
            <a:solidFill>
              <a:srgbClr val="341833"/>
            </a:solidFill>
          </p:spPr>
          <p:txBody>
            <a:bodyPr wrap="square" lIns="0" tIns="0" rIns="0" bIns="0" rtlCol="0"/>
            <a:lstStyle/>
            <a:p>
              <a:endParaRPr/>
            </a:p>
          </p:txBody>
        </p:sp>
        <p:sp>
          <p:nvSpPr>
            <p:cNvPr id="56" name="object 56"/>
            <p:cNvSpPr/>
            <p:nvPr/>
          </p:nvSpPr>
          <p:spPr>
            <a:xfrm>
              <a:off x="7818628" y="1887473"/>
              <a:ext cx="516890" cy="605790"/>
            </a:xfrm>
            <a:custGeom>
              <a:avLst/>
              <a:gdLst/>
              <a:ahLst/>
              <a:cxnLst/>
              <a:rect l="l" t="t" r="r" b="b"/>
              <a:pathLst>
                <a:path w="516890" h="605789">
                  <a:moveTo>
                    <a:pt x="252349" y="53339"/>
                  </a:moveTo>
                  <a:lnTo>
                    <a:pt x="186036" y="70427"/>
                  </a:lnTo>
                  <a:lnTo>
                    <a:pt x="139922" y="127992"/>
                  </a:lnTo>
                  <a:lnTo>
                    <a:pt x="124434" y="171948"/>
                  </a:lnTo>
                  <a:lnTo>
                    <a:pt x="113989" y="226016"/>
                  </a:lnTo>
                  <a:lnTo>
                    <a:pt x="108585" y="290195"/>
                  </a:lnTo>
                  <a:lnTo>
                    <a:pt x="108828" y="349871"/>
                  </a:lnTo>
                  <a:lnTo>
                    <a:pt x="114894" y="400569"/>
                  </a:lnTo>
                  <a:lnTo>
                    <a:pt x="126781" y="442268"/>
                  </a:lnTo>
                  <a:lnTo>
                    <a:pt x="168021" y="498601"/>
                  </a:lnTo>
                  <a:lnTo>
                    <a:pt x="169418" y="499617"/>
                  </a:lnTo>
                  <a:lnTo>
                    <a:pt x="169164" y="499363"/>
                  </a:lnTo>
                  <a:lnTo>
                    <a:pt x="156710" y="485076"/>
                  </a:lnTo>
                  <a:lnTo>
                    <a:pt x="131064" y="436499"/>
                  </a:lnTo>
                  <a:lnTo>
                    <a:pt x="119538" y="376650"/>
                  </a:lnTo>
                  <a:lnTo>
                    <a:pt x="117562" y="340379"/>
                  </a:lnTo>
                  <a:lnTo>
                    <a:pt x="118110" y="299847"/>
                  </a:lnTo>
                  <a:lnTo>
                    <a:pt x="123475" y="235473"/>
                  </a:lnTo>
                  <a:lnTo>
                    <a:pt x="133806" y="181251"/>
                  </a:lnTo>
                  <a:lnTo>
                    <a:pt x="149107" y="137181"/>
                  </a:lnTo>
                  <a:lnTo>
                    <a:pt x="169382" y="103258"/>
                  </a:lnTo>
                  <a:lnTo>
                    <a:pt x="224872" y="65848"/>
                  </a:lnTo>
                  <a:lnTo>
                    <a:pt x="260096" y="62356"/>
                  </a:lnTo>
                  <a:lnTo>
                    <a:pt x="288454" y="66954"/>
                  </a:lnTo>
                  <a:lnTo>
                    <a:pt x="312753" y="78279"/>
                  </a:lnTo>
                  <a:lnTo>
                    <a:pt x="332980" y="96343"/>
                  </a:lnTo>
                  <a:lnTo>
                    <a:pt x="349123" y="121158"/>
                  </a:lnTo>
                  <a:lnTo>
                    <a:pt x="330200" y="115824"/>
                  </a:lnTo>
                  <a:lnTo>
                    <a:pt x="311132" y="105156"/>
                  </a:lnTo>
                  <a:lnTo>
                    <a:pt x="293004" y="97345"/>
                  </a:lnTo>
                  <a:lnTo>
                    <a:pt x="275853" y="92392"/>
                  </a:lnTo>
                  <a:lnTo>
                    <a:pt x="259715" y="90297"/>
                  </a:lnTo>
                  <a:lnTo>
                    <a:pt x="228271" y="94847"/>
                  </a:lnTo>
                  <a:lnTo>
                    <a:pt x="180943" y="139636"/>
                  </a:lnTo>
                  <a:lnTo>
                    <a:pt x="165057" y="179874"/>
                  </a:lnTo>
                  <a:lnTo>
                    <a:pt x="154357" y="232007"/>
                  </a:lnTo>
                  <a:lnTo>
                    <a:pt x="148844" y="296037"/>
                  </a:lnTo>
                  <a:lnTo>
                    <a:pt x="149179" y="354375"/>
                  </a:lnTo>
                  <a:lnTo>
                    <a:pt x="155366" y="404881"/>
                  </a:lnTo>
                  <a:lnTo>
                    <a:pt x="167406" y="447553"/>
                  </a:lnTo>
                  <a:lnTo>
                    <a:pt x="185298" y="482391"/>
                  </a:lnTo>
                  <a:lnTo>
                    <a:pt x="209042" y="509397"/>
                  </a:lnTo>
                  <a:lnTo>
                    <a:pt x="203835" y="515112"/>
                  </a:lnTo>
                  <a:lnTo>
                    <a:pt x="207391" y="516000"/>
                  </a:lnTo>
                  <a:lnTo>
                    <a:pt x="214756" y="517651"/>
                  </a:lnTo>
                  <a:lnTo>
                    <a:pt x="222630" y="518667"/>
                  </a:lnTo>
                  <a:lnTo>
                    <a:pt x="230886" y="518922"/>
                  </a:lnTo>
                  <a:lnTo>
                    <a:pt x="259411" y="516465"/>
                  </a:lnTo>
                  <a:lnTo>
                    <a:pt x="306984" y="489311"/>
                  </a:lnTo>
                  <a:lnTo>
                    <a:pt x="341560" y="432395"/>
                  </a:lnTo>
                  <a:lnTo>
                    <a:pt x="353361" y="392842"/>
                  </a:lnTo>
                  <a:lnTo>
                    <a:pt x="361424" y="345908"/>
                  </a:lnTo>
                  <a:lnTo>
                    <a:pt x="365760" y="291591"/>
                  </a:lnTo>
                  <a:lnTo>
                    <a:pt x="366712" y="231106"/>
                  </a:lnTo>
                  <a:lnTo>
                    <a:pt x="364235" y="181086"/>
                  </a:lnTo>
                  <a:lnTo>
                    <a:pt x="358330" y="141519"/>
                  </a:lnTo>
                  <a:lnTo>
                    <a:pt x="328894" y="87487"/>
                  </a:lnTo>
                  <a:lnTo>
                    <a:pt x="280594" y="57959"/>
                  </a:lnTo>
                  <a:lnTo>
                    <a:pt x="252349" y="53339"/>
                  </a:lnTo>
                  <a:close/>
                </a:path>
                <a:path w="516890" h="605789">
                  <a:moveTo>
                    <a:pt x="254507" y="0"/>
                  </a:moveTo>
                  <a:lnTo>
                    <a:pt x="316928" y="10445"/>
                  </a:lnTo>
                  <a:lnTo>
                    <a:pt x="370204" y="36322"/>
                  </a:lnTo>
                  <a:lnTo>
                    <a:pt x="379095" y="42799"/>
                  </a:lnTo>
                  <a:lnTo>
                    <a:pt x="379729" y="26797"/>
                  </a:lnTo>
                  <a:lnTo>
                    <a:pt x="414399" y="46609"/>
                  </a:lnTo>
                  <a:lnTo>
                    <a:pt x="443912" y="71374"/>
                  </a:lnTo>
                  <a:lnTo>
                    <a:pt x="468258" y="101091"/>
                  </a:lnTo>
                  <a:lnTo>
                    <a:pt x="487425" y="135762"/>
                  </a:lnTo>
                  <a:lnTo>
                    <a:pt x="501687" y="174150"/>
                  </a:lnTo>
                  <a:lnTo>
                    <a:pt x="511317" y="215026"/>
                  </a:lnTo>
                  <a:lnTo>
                    <a:pt x="516304" y="258403"/>
                  </a:lnTo>
                  <a:lnTo>
                    <a:pt x="516636" y="304291"/>
                  </a:lnTo>
                  <a:lnTo>
                    <a:pt x="511576" y="357680"/>
                  </a:lnTo>
                  <a:lnTo>
                    <a:pt x="500969" y="406607"/>
                  </a:lnTo>
                  <a:lnTo>
                    <a:pt x="484814" y="451089"/>
                  </a:lnTo>
                  <a:lnTo>
                    <a:pt x="463113" y="491146"/>
                  </a:lnTo>
                  <a:lnTo>
                    <a:pt x="435864" y="526796"/>
                  </a:lnTo>
                  <a:lnTo>
                    <a:pt x="395793" y="562992"/>
                  </a:lnTo>
                  <a:lnTo>
                    <a:pt x="350472" y="588152"/>
                  </a:lnTo>
                  <a:lnTo>
                    <a:pt x="299936" y="602287"/>
                  </a:lnTo>
                  <a:lnTo>
                    <a:pt x="244221" y="605409"/>
                  </a:lnTo>
                  <a:lnTo>
                    <a:pt x="207283" y="600577"/>
                  </a:lnTo>
                  <a:lnTo>
                    <a:pt x="171513" y="589137"/>
                  </a:lnTo>
                  <a:lnTo>
                    <a:pt x="136886" y="571101"/>
                  </a:lnTo>
                  <a:lnTo>
                    <a:pt x="103377" y="546480"/>
                  </a:lnTo>
                  <a:lnTo>
                    <a:pt x="104013" y="531495"/>
                  </a:lnTo>
                  <a:lnTo>
                    <a:pt x="136090" y="549781"/>
                  </a:lnTo>
                  <a:lnTo>
                    <a:pt x="169846" y="563292"/>
                  </a:lnTo>
                  <a:lnTo>
                    <a:pt x="205293" y="572017"/>
                  </a:lnTo>
                  <a:lnTo>
                    <a:pt x="242443" y="575945"/>
                  </a:lnTo>
                  <a:lnTo>
                    <a:pt x="291478" y="573188"/>
                  </a:lnTo>
                  <a:lnTo>
                    <a:pt x="336311" y="560562"/>
                  </a:lnTo>
                  <a:lnTo>
                    <a:pt x="376977" y="538100"/>
                  </a:lnTo>
                  <a:lnTo>
                    <a:pt x="413512" y="505840"/>
                  </a:lnTo>
                  <a:lnTo>
                    <a:pt x="443992" y="465693"/>
                  </a:lnTo>
                  <a:lnTo>
                    <a:pt x="466471" y="419735"/>
                  </a:lnTo>
                  <a:lnTo>
                    <a:pt x="480949" y="367966"/>
                  </a:lnTo>
                  <a:lnTo>
                    <a:pt x="487425" y="310388"/>
                  </a:lnTo>
                  <a:lnTo>
                    <a:pt x="487378" y="266576"/>
                  </a:lnTo>
                  <a:lnTo>
                    <a:pt x="483425" y="225456"/>
                  </a:lnTo>
                  <a:lnTo>
                    <a:pt x="475567" y="187051"/>
                  </a:lnTo>
                  <a:lnTo>
                    <a:pt x="452467" y="126686"/>
                  </a:lnTo>
                  <a:lnTo>
                    <a:pt x="423459" y="83911"/>
                  </a:lnTo>
                  <a:lnTo>
                    <a:pt x="395604" y="57276"/>
                  </a:lnTo>
                  <a:lnTo>
                    <a:pt x="397764" y="59181"/>
                  </a:lnTo>
                  <a:lnTo>
                    <a:pt x="404143" y="65805"/>
                  </a:lnTo>
                  <a:lnTo>
                    <a:pt x="443601" y="122972"/>
                  </a:lnTo>
                  <a:lnTo>
                    <a:pt x="459885" y="162253"/>
                  </a:lnTo>
                  <a:lnTo>
                    <a:pt x="470877" y="205477"/>
                  </a:lnTo>
                  <a:lnTo>
                    <a:pt x="476584" y="252652"/>
                  </a:lnTo>
                  <a:lnTo>
                    <a:pt x="477012" y="303784"/>
                  </a:lnTo>
                  <a:lnTo>
                    <a:pt x="470556" y="363384"/>
                  </a:lnTo>
                  <a:lnTo>
                    <a:pt x="456517" y="416448"/>
                  </a:lnTo>
                  <a:lnTo>
                    <a:pt x="434881" y="462964"/>
                  </a:lnTo>
                  <a:lnTo>
                    <a:pt x="405638" y="502920"/>
                  </a:lnTo>
                  <a:lnTo>
                    <a:pt x="370042" y="534660"/>
                  </a:lnTo>
                  <a:lnTo>
                    <a:pt x="329374" y="556720"/>
                  </a:lnTo>
                  <a:lnTo>
                    <a:pt x="283658" y="569088"/>
                  </a:lnTo>
                  <a:lnTo>
                    <a:pt x="232918" y="571753"/>
                  </a:lnTo>
                  <a:lnTo>
                    <a:pt x="192242" y="566677"/>
                  </a:lnTo>
                  <a:lnTo>
                    <a:pt x="154209" y="555053"/>
                  </a:lnTo>
                  <a:lnTo>
                    <a:pt x="118796" y="536856"/>
                  </a:lnTo>
                  <a:lnTo>
                    <a:pt x="85978" y="512063"/>
                  </a:lnTo>
                  <a:lnTo>
                    <a:pt x="52970" y="476235"/>
                  </a:lnTo>
                  <a:lnTo>
                    <a:pt x="27861" y="434744"/>
                  </a:lnTo>
                  <a:lnTo>
                    <a:pt x="10659" y="387595"/>
                  </a:lnTo>
                  <a:lnTo>
                    <a:pt x="1370" y="334796"/>
                  </a:lnTo>
                  <a:lnTo>
                    <a:pt x="0" y="276351"/>
                  </a:lnTo>
                  <a:lnTo>
                    <a:pt x="6643" y="214485"/>
                  </a:lnTo>
                  <a:lnTo>
                    <a:pt x="21240" y="159559"/>
                  </a:lnTo>
                  <a:lnTo>
                    <a:pt x="43791" y="111563"/>
                  </a:lnTo>
                  <a:lnTo>
                    <a:pt x="74295" y="70485"/>
                  </a:lnTo>
                  <a:lnTo>
                    <a:pt x="111418" y="37861"/>
                  </a:lnTo>
                  <a:lnTo>
                    <a:pt x="153828" y="15239"/>
                  </a:lnTo>
                  <a:lnTo>
                    <a:pt x="201525" y="2619"/>
                  </a:lnTo>
                  <a:lnTo>
                    <a:pt x="254507" y="0"/>
                  </a:lnTo>
                  <a:close/>
                </a:path>
              </a:pathLst>
            </a:custGeom>
            <a:ln w="9144">
              <a:solidFill>
                <a:srgbClr val="FFFFFF"/>
              </a:solidFill>
            </a:ln>
          </p:spPr>
          <p:txBody>
            <a:bodyPr wrap="square" lIns="0" tIns="0" rIns="0" bIns="0" rtlCol="0"/>
            <a:lstStyle/>
            <a:p>
              <a:endParaRPr/>
            </a:p>
          </p:txBody>
        </p:sp>
        <p:sp>
          <p:nvSpPr>
            <p:cNvPr id="57" name="object 57"/>
            <p:cNvSpPr/>
            <p:nvPr/>
          </p:nvSpPr>
          <p:spPr>
            <a:xfrm>
              <a:off x="8336280" y="1914143"/>
              <a:ext cx="607301" cy="654558"/>
            </a:xfrm>
            <a:prstGeom prst="rect">
              <a:avLst/>
            </a:prstGeom>
            <a:blipFill>
              <a:blip r:embed="rId25" cstate="print"/>
              <a:stretch>
                <a:fillRect/>
              </a:stretch>
            </a:blipFill>
          </p:spPr>
          <p:txBody>
            <a:bodyPr wrap="square" lIns="0" tIns="0" rIns="0" bIns="0" rtlCol="0"/>
            <a:lstStyle/>
            <a:p>
              <a:endParaRPr/>
            </a:p>
          </p:txBody>
        </p:sp>
        <p:sp>
          <p:nvSpPr>
            <p:cNvPr id="58" name="object 58"/>
            <p:cNvSpPr/>
            <p:nvPr/>
          </p:nvSpPr>
          <p:spPr>
            <a:xfrm>
              <a:off x="8329295" y="1906523"/>
              <a:ext cx="569595" cy="618490"/>
            </a:xfrm>
            <a:custGeom>
              <a:avLst/>
              <a:gdLst/>
              <a:ahLst/>
              <a:cxnLst/>
              <a:rect l="l" t="t" r="r" b="b"/>
              <a:pathLst>
                <a:path w="569595" h="618489">
                  <a:moveTo>
                    <a:pt x="362457" y="583564"/>
                  </a:moveTo>
                  <a:lnTo>
                    <a:pt x="369570" y="612521"/>
                  </a:lnTo>
                  <a:lnTo>
                    <a:pt x="474599" y="618363"/>
                  </a:lnTo>
                  <a:lnTo>
                    <a:pt x="476289" y="588390"/>
                  </a:lnTo>
                  <a:lnTo>
                    <a:pt x="447294" y="588390"/>
                  </a:lnTo>
                  <a:lnTo>
                    <a:pt x="362457" y="583564"/>
                  </a:lnTo>
                  <a:close/>
                </a:path>
                <a:path w="569595" h="618489">
                  <a:moveTo>
                    <a:pt x="6730" y="563499"/>
                  </a:moveTo>
                  <a:lnTo>
                    <a:pt x="15621" y="592581"/>
                  </a:lnTo>
                  <a:lnTo>
                    <a:pt x="258572" y="606298"/>
                  </a:lnTo>
                  <a:lnTo>
                    <a:pt x="238270" y="575437"/>
                  </a:lnTo>
                  <a:lnTo>
                    <a:pt x="218439" y="575437"/>
                  </a:lnTo>
                  <a:lnTo>
                    <a:pt x="6730" y="563499"/>
                  </a:lnTo>
                  <a:close/>
                </a:path>
                <a:path w="569595" h="618489">
                  <a:moveTo>
                    <a:pt x="569595" y="60071"/>
                  </a:moveTo>
                  <a:lnTo>
                    <a:pt x="521049" y="70119"/>
                  </a:lnTo>
                  <a:lnTo>
                    <a:pt x="484197" y="105052"/>
                  </a:lnTo>
                  <a:lnTo>
                    <a:pt x="473200" y="148677"/>
                  </a:lnTo>
                  <a:lnTo>
                    <a:pt x="447294" y="588390"/>
                  </a:lnTo>
                  <a:lnTo>
                    <a:pt x="476289" y="588390"/>
                  </a:lnTo>
                  <a:lnTo>
                    <a:pt x="499618" y="174751"/>
                  </a:lnTo>
                  <a:lnTo>
                    <a:pt x="501401" y="153344"/>
                  </a:lnTo>
                  <a:lnTo>
                    <a:pt x="513206" y="111125"/>
                  </a:lnTo>
                  <a:lnTo>
                    <a:pt x="557022" y="88264"/>
                  </a:lnTo>
                  <a:lnTo>
                    <a:pt x="569595" y="60071"/>
                  </a:lnTo>
                  <a:close/>
                </a:path>
                <a:path w="569595" h="618489">
                  <a:moveTo>
                    <a:pt x="278442" y="180086"/>
                  </a:moveTo>
                  <a:lnTo>
                    <a:pt x="193039" y="180086"/>
                  </a:lnTo>
                  <a:lnTo>
                    <a:pt x="356488" y="577214"/>
                  </a:lnTo>
                  <a:lnTo>
                    <a:pt x="442086" y="582040"/>
                  </a:lnTo>
                  <a:lnTo>
                    <a:pt x="449043" y="458724"/>
                  </a:lnTo>
                  <a:lnTo>
                    <a:pt x="394207" y="458724"/>
                  </a:lnTo>
                  <a:lnTo>
                    <a:pt x="278442" y="180086"/>
                  </a:lnTo>
                  <a:close/>
                </a:path>
                <a:path w="569595" h="618489">
                  <a:moveTo>
                    <a:pt x="60578" y="0"/>
                  </a:moveTo>
                  <a:lnTo>
                    <a:pt x="113283" y="62864"/>
                  </a:lnTo>
                  <a:lnTo>
                    <a:pt x="94487" y="396239"/>
                  </a:lnTo>
                  <a:lnTo>
                    <a:pt x="91654" y="430244"/>
                  </a:lnTo>
                  <a:lnTo>
                    <a:pt x="80986" y="481107"/>
                  </a:lnTo>
                  <a:lnTo>
                    <a:pt x="46196" y="526795"/>
                  </a:lnTo>
                  <a:lnTo>
                    <a:pt x="0" y="557149"/>
                  </a:lnTo>
                  <a:lnTo>
                    <a:pt x="201549" y="568451"/>
                  </a:lnTo>
                  <a:lnTo>
                    <a:pt x="218439" y="575437"/>
                  </a:lnTo>
                  <a:lnTo>
                    <a:pt x="238270" y="575437"/>
                  </a:lnTo>
                  <a:lnTo>
                    <a:pt x="220725" y="548766"/>
                  </a:lnTo>
                  <a:lnTo>
                    <a:pt x="215391" y="546735"/>
                  </a:lnTo>
                  <a:lnTo>
                    <a:pt x="212978" y="538734"/>
                  </a:lnTo>
                  <a:lnTo>
                    <a:pt x="200955" y="527399"/>
                  </a:lnTo>
                  <a:lnTo>
                    <a:pt x="194409" y="517905"/>
                  </a:lnTo>
                  <a:lnTo>
                    <a:pt x="168655" y="517905"/>
                  </a:lnTo>
                  <a:lnTo>
                    <a:pt x="149883" y="473902"/>
                  </a:lnTo>
                  <a:lnTo>
                    <a:pt x="147026" y="399849"/>
                  </a:lnTo>
                  <a:lnTo>
                    <a:pt x="149098" y="347725"/>
                  </a:lnTo>
                  <a:lnTo>
                    <a:pt x="162305" y="113156"/>
                  </a:lnTo>
                  <a:lnTo>
                    <a:pt x="250635" y="113156"/>
                  </a:lnTo>
                  <a:lnTo>
                    <a:pt x="229107" y="61340"/>
                  </a:lnTo>
                  <a:lnTo>
                    <a:pt x="291973" y="13080"/>
                  </a:lnTo>
                  <a:lnTo>
                    <a:pt x="60578" y="0"/>
                  </a:lnTo>
                  <a:close/>
                </a:path>
                <a:path w="569595" h="618489">
                  <a:moveTo>
                    <a:pt x="250635" y="113156"/>
                  </a:moveTo>
                  <a:lnTo>
                    <a:pt x="162305" y="113156"/>
                  </a:lnTo>
                  <a:lnTo>
                    <a:pt x="165734" y="151511"/>
                  </a:lnTo>
                  <a:lnTo>
                    <a:pt x="152907" y="380111"/>
                  </a:lnTo>
                  <a:lnTo>
                    <a:pt x="150240" y="419735"/>
                  </a:lnTo>
                  <a:lnTo>
                    <a:pt x="149905" y="446287"/>
                  </a:lnTo>
                  <a:lnTo>
                    <a:pt x="152130" y="470138"/>
                  </a:lnTo>
                  <a:lnTo>
                    <a:pt x="156902" y="491297"/>
                  </a:lnTo>
                  <a:lnTo>
                    <a:pt x="164210" y="509777"/>
                  </a:lnTo>
                  <a:lnTo>
                    <a:pt x="168655" y="517905"/>
                  </a:lnTo>
                  <a:lnTo>
                    <a:pt x="194409" y="517905"/>
                  </a:lnTo>
                  <a:lnTo>
                    <a:pt x="191563" y="513778"/>
                  </a:lnTo>
                  <a:lnTo>
                    <a:pt x="184814" y="497871"/>
                  </a:lnTo>
                  <a:lnTo>
                    <a:pt x="180721" y="479678"/>
                  </a:lnTo>
                  <a:lnTo>
                    <a:pt x="179083" y="419735"/>
                  </a:lnTo>
                  <a:lnTo>
                    <a:pt x="179089" y="418973"/>
                  </a:lnTo>
                  <a:lnTo>
                    <a:pt x="180975" y="394715"/>
                  </a:lnTo>
                  <a:lnTo>
                    <a:pt x="193039" y="180086"/>
                  </a:lnTo>
                  <a:lnTo>
                    <a:pt x="278442" y="180086"/>
                  </a:lnTo>
                  <a:lnTo>
                    <a:pt x="250635" y="113156"/>
                  </a:lnTo>
                  <a:close/>
                </a:path>
                <a:path w="569595" h="618489">
                  <a:moveTo>
                    <a:pt x="312165" y="20954"/>
                  </a:moveTo>
                  <a:lnTo>
                    <a:pt x="240537" y="62991"/>
                  </a:lnTo>
                  <a:lnTo>
                    <a:pt x="396494" y="418973"/>
                  </a:lnTo>
                  <a:lnTo>
                    <a:pt x="394207" y="458724"/>
                  </a:lnTo>
                  <a:lnTo>
                    <a:pt x="449043" y="458724"/>
                  </a:lnTo>
                  <a:lnTo>
                    <a:pt x="453183" y="385317"/>
                  </a:lnTo>
                  <a:lnTo>
                    <a:pt x="398272" y="385317"/>
                  </a:lnTo>
                  <a:lnTo>
                    <a:pt x="272414" y="73787"/>
                  </a:lnTo>
                  <a:lnTo>
                    <a:pt x="326898" y="39750"/>
                  </a:lnTo>
                  <a:lnTo>
                    <a:pt x="312165" y="20954"/>
                  </a:lnTo>
                  <a:close/>
                </a:path>
                <a:path w="569595" h="618489">
                  <a:moveTo>
                    <a:pt x="347472" y="16128"/>
                  </a:moveTo>
                  <a:lnTo>
                    <a:pt x="385365" y="52450"/>
                  </a:lnTo>
                  <a:lnTo>
                    <a:pt x="408495" y="94628"/>
                  </a:lnTo>
                  <a:lnTo>
                    <a:pt x="411219" y="135604"/>
                  </a:lnTo>
                  <a:lnTo>
                    <a:pt x="411235" y="145161"/>
                  </a:lnTo>
                  <a:lnTo>
                    <a:pt x="410188" y="174751"/>
                  </a:lnTo>
                  <a:lnTo>
                    <a:pt x="398272" y="385317"/>
                  </a:lnTo>
                  <a:lnTo>
                    <a:pt x="453183" y="385317"/>
                  </a:lnTo>
                  <a:lnTo>
                    <a:pt x="463550" y="201549"/>
                  </a:lnTo>
                  <a:lnTo>
                    <a:pt x="465074" y="174116"/>
                  </a:lnTo>
                  <a:lnTo>
                    <a:pt x="467907" y="145161"/>
                  </a:lnTo>
                  <a:lnTo>
                    <a:pt x="480290" y="99822"/>
                  </a:lnTo>
                  <a:lnTo>
                    <a:pt x="513492" y="60404"/>
                  </a:lnTo>
                  <a:lnTo>
                    <a:pt x="556768" y="27939"/>
                  </a:lnTo>
                  <a:lnTo>
                    <a:pt x="347472" y="16128"/>
                  </a:lnTo>
                  <a:close/>
                </a:path>
              </a:pathLst>
            </a:custGeom>
            <a:solidFill>
              <a:srgbClr val="341833"/>
            </a:solidFill>
          </p:spPr>
          <p:txBody>
            <a:bodyPr wrap="square" lIns="0" tIns="0" rIns="0" bIns="0" rtlCol="0"/>
            <a:lstStyle/>
            <a:p>
              <a:endParaRPr/>
            </a:p>
          </p:txBody>
        </p:sp>
        <p:sp>
          <p:nvSpPr>
            <p:cNvPr id="59" name="object 59"/>
            <p:cNvSpPr/>
            <p:nvPr/>
          </p:nvSpPr>
          <p:spPr>
            <a:xfrm>
              <a:off x="8329295" y="1906523"/>
              <a:ext cx="569595" cy="618490"/>
            </a:xfrm>
            <a:custGeom>
              <a:avLst/>
              <a:gdLst/>
              <a:ahLst/>
              <a:cxnLst/>
              <a:rect l="l" t="t" r="r" b="b"/>
              <a:pathLst>
                <a:path w="569595" h="618489">
                  <a:moveTo>
                    <a:pt x="162305" y="113156"/>
                  </a:moveTo>
                  <a:lnTo>
                    <a:pt x="149098" y="347725"/>
                  </a:lnTo>
                  <a:lnTo>
                    <a:pt x="147026" y="399849"/>
                  </a:lnTo>
                  <a:lnTo>
                    <a:pt x="147288" y="441912"/>
                  </a:lnTo>
                  <a:lnTo>
                    <a:pt x="154812" y="495808"/>
                  </a:lnTo>
                  <a:lnTo>
                    <a:pt x="168655" y="517905"/>
                  </a:lnTo>
                  <a:lnTo>
                    <a:pt x="164210" y="509777"/>
                  </a:lnTo>
                  <a:lnTo>
                    <a:pt x="156902" y="491297"/>
                  </a:lnTo>
                  <a:lnTo>
                    <a:pt x="152130" y="470138"/>
                  </a:lnTo>
                  <a:lnTo>
                    <a:pt x="149905" y="446287"/>
                  </a:lnTo>
                  <a:lnTo>
                    <a:pt x="150240" y="419735"/>
                  </a:lnTo>
                  <a:lnTo>
                    <a:pt x="152907" y="380111"/>
                  </a:lnTo>
                  <a:lnTo>
                    <a:pt x="165734" y="151511"/>
                  </a:lnTo>
                  <a:lnTo>
                    <a:pt x="162305" y="113156"/>
                  </a:lnTo>
                  <a:close/>
                </a:path>
                <a:path w="569595" h="618489">
                  <a:moveTo>
                    <a:pt x="569595" y="60071"/>
                  </a:moveTo>
                  <a:lnTo>
                    <a:pt x="557022" y="88264"/>
                  </a:lnTo>
                  <a:lnTo>
                    <a:pt x="541996" y="91836"/>
                  </a:lnTo>
                  <a:lnTo>
                    <a:pt x="529685" y="96837"/>
                  </a:lnTo>
                  <a:lnTo>
                    <a:pt x="504269" y="135604"/>
                  </a:lnTo>
                  <a:lnTo>
                    <a:pt x="499618" y="174751"/>
                  </a:lnTo>
                  <a:lnTo>
                    <a:pt x="474599" y="618363"/>
                  </a:lnTo>
                  <a:lnTo>
                    <a:pt x="369570" y="612521"/>
                  </a:lnTo>
                  <a:lnTo>
                    <a:pt x="362457" y="583564"/>
                  </a:lnTo>
                  <a:lnTo>
                    <a:pt x="447294" y="588390"/>
                  </a:lnTo>
                  <a:lnTo>
                    <a:pt x="470534" y="177418"/>
                  </a:lnTo>
                  <a:lnTo>
                    <a:pt x="477758" y="124555"/>
                  </a:lnTo>
                  <a:lnTo>
                    <a:pt x="504265" y="78912"/>
                  </a:lnTo>
                  <a:lnTo>
                    <a:pt x="542833" y="63827"/>
                  </a:lnTo>
                  <a:lnTo>
                    <a:pt x="569595" y="60071"/>
                  </a:lnTo>
                  <a:close/>
                </a:path>
                <a:path w="569595" h="618489">
                  <a:moveTo>
                    <a:pt x="60578" y="0"/>
                  </a:moveTo>
                  <a:lnTo>
                    <a:pt x="291973" y="13080"/>
                  </a:lnTo>
                  <a:lnTo>
                    <a:pt x="229107" y="61340"/>
                  </a:lnTo>
                  <a:lnTo>
                    <a:pt x="394207" y="458724"/>
                  </a:lnTo>
                  <a:lnTo>
                    <a:pt x="396494" y="418973"/>
                  </a:lnTo>
                  <a:lnTo>
                    <a:pt x="240537" y="62991"/>
                  </a:lnTo>
                  <a:lnTo>
                    <a:pt x="312165" y="20954"/>
                  </a:lnTo>
                  <a:lnTo>
                    <a:pt x="326898" y="39750"/>
                  </a:lnTo>
                  <a:lnTo>
                    <a:pt x="272414" y="73787"/>
                  </a:lnTo>
                  <a:lnTo>
                    <a:pt x="398272" y="385317"/>
                  </a:lnTo>
                  <a:lnTo>
                    <a:pt x="408939" y="196850"/>
                  </a:lnTo>
                  <a:lnTo>
                    <a:pt x="410209" y="174371"/>
                  </a:lnTo>
                  <a:lnTo>
                    <a:pt x="411352" y="141821"/>
                  </a:lnTo>
                  <a:lnTo>
                    <a:pt x="410781" y="115236"/>
                  </a:lnTo>
                  <a:lnTo>
                    <a:pt x="397281" y="67313"/>
                  </a:lnTo>
                  <a:lnTo>
                    <a:pt x="368758" y="35397"/>
                  </a:lnTo>
                  <a:lnTo>
                    <a:pt x="347472" y="16128"/>
                  </a:lnTo>
                  <a:lnTo>
                    <a:pt x="556768" y="27939"/>
                  </a:lnTo>
                  <a:lnTo>
                    <a:pt x="513492" y="60404"/>
                  </a:lnTo>
                  <a:lnTo>
                    <a:pt x="480290" y="99822"/>
                  </a:lnTo>
                  <a:lnTo>
                    <a:pt x="467907" y="145161"/>
                  </a:lnTo>
                  <a:lnTo>
                    <a:pt x="463550" y="201549"/>
                  </a:lnTo>
                  <a:lnTo>
                    <a:pt x="442086" y="582040"/>
                  </a:lnTo>
                  <a:lnTo>
                    <a:pt x="356488" y="577214"/>
                  </a:lnTo>
                  <a:lnTo>
                    <a:pt x="193039" y="180086"/>
                  </a:lnTo>
                  <a:lnTo>
                    <a:pt x="180975" y="394715"/>
                  </a:lnTo>
                  <a:lnTo>
                    <a:pt x="179070" y="419226"/>
                  </a:lnTo>
                  <a:lnTo>
                    <a:pt x="180721" y="479678"/>
                  </a:lnTo>
                  <a:lnTo>
                    <a:pt x="184814" y="497871"/>
                  </a:lnTo>
                  <a:lnTo>
                    <a:pt x="191563" y="513778"/>
                  </a:lnTo>
                  <a:lnTo>
                    <a:pt x="200955" y="527399"/>
                  </a:lnTo>
                  <a:lnTo>
                    <a:pt x="212978" y="538734"/>
                  </a:lnTo>
                  <a:lnTo>
                    <a:pt x="215391" y="546735"/>
                  </a:lnTo>
                  <a:lnTo>
                    <a:pt x="220725" y="548766"/>
                  </a:lnTo>
                  <a:lnTo>
                    <a:pt x="258572" y="606298"/>
                  </a:lnTo>
                  <a:lnTo>
                    <a:pt x="15621" y="592581"/>
                  </a:lnTo>
                  <a:lnTo>
                    <a:pt x="6730" y="563499"/>
                  </a:lnTo>
                  <a:lnTo>
                    <a:pt x="218439" y="575437"/>
                  </a:lnTo>
                  <a:lnTo>
                    <a:pt x="201549" y="568451"/>
                  </a:lnTo>
                  <a:lnTo>
                    <a:pt x="0" y="557149"/>
                  </a:lnTo>
                  <a:lnTo>
                    <a:pt x="25503" y="541793"/>
                  </a:lnTo>
                  <a:lnTo>
                    <a:pt x="46196" y="526795"/>
                  </a:lnTo>
                  <a:lnTo>
                    <a:pt x="73151" y="497966"/>
                  </a:lnTo>
                  <a:lnTo>
                    <a:pt x="87153" y="458533"/>
                  </a:lnTo>
                  <a:lnTo>
                    <a:pt x="94487" y="396239"/>
                  </a:lnTo>
                  <a:lnTo>
                    <a:pt x="113283" y="62864"/>
                  </a:lnTo>
                  <a:lnTo>
                    <a:pt x="60578" y="0"/>
                  </a:lnTo>
                  <a:close/>
                </a:path>
              </a:pathLst>
            </a:custGeom>
            <a:ln w="9144">
              <a:solidFill>
                <a:srgbClr val="FFFFFF"/>
              </a:solidFill>
            </a:ln>
          </p:spPr>
          <p:txBody>
            <a:bodyPr wrap="square" lIns="0" tIns="0" rIns="0" bIns="0" rtlCol="0"/>
            <a:lstStyle/>
            <a:p>
              <a:endParaRPr/>
            </a:p>
          </p:txBody>
        </p:sp>
        <p:sp>
          <p:nvSpPr>
            <p:cNvPr id="60" name="object 60"/>
            <p:cNvSpPr/>
            <p:nvPr/>
          </p:nvSpPr>
          <p:spPr>
            <a:xfrm>
              <a:off x="8897112" y="1941575"/>
              <a:ext cx="587501" cy="660653"/>
            </a:xfrm>
            <a:prstGeom prst="rect">
              <a:avLst/>
            </a:prstGeom>
            <a:blipFill>
              <a:blip r:embed="rId26" cstate="print"/>
              <a:stretch>
                <a:fillRect/>
              </a:stretch>
            </a:blipFill>
          </p:spPr>
          <p:txBody>
            <a:bodyPr wrap="square" lIns="0" tIns="0" rIns="0" bIns="0" rtlCol="0"/>
            <a:lstStyle/>
            <a:p>
              <a:endParaRPr/>
            </a:p>
          </p:txBody>
        </p:sp>
        <p:sp>
          <p:nvSpPr>
            <p:cNvPr id="61" name="object 61"/>
            <p:cNvSpPr/>
            <p:nvPr/>
          </p:nvSpPr>
          <p:spPr>
            <a:xfrm>
              <a:off x="8890127" y="1934336"/>
              <a:ext cx="549910" cy="622935"/>
            </a:xfrm>
            <a:custGeom>
              <a:avLst/>
              <a:gdLst/>
              <a:ahLst/>
              <a:cxnLst/>
              <a:rect l="l" t="t" r="r" b="b"/>
              <a:pathLst>
                <a:path w="549909" h="622935">
                  <a:moveTo>
                    <a:pt x="127507" y="576579"/>
                  </a:moveTo>
                  <a:lnTo>
                    <a:pt x="139700" y="606043"/>
                  </a:lnTo>
                  <a:lnTo>
                    <a:pt x="368173" y="622808"/>
                  </a:lnTo>
                  <a:lnTo>
                    <a:pt x="348332" y="591438"/>
                  </a:lnTo>
                  <a:lnTo>
                    <a:pt x="329438" y="591438"/>
                  </a:lnTo>
                  <a:lnTo>
                    <a:pt x="127507" y="576579"/>
                  </a:lnTo>
                  <a:close/>
                </a:path>
                <a:path w="549909" h="622935">
                  <a:moveTo>
                    <a:pt x="332829" y="566927"/>
                  </a:moveTo>
                  <a:lnTo>
                    <a:pt x="306704" y="566927"/>
                  </a:lnTo>
                  <a:lnTo>
                    <a:pt x="329438" y="591438"/>
                  </a:lnTo>
                  <a:lnTo>
                    <a:pt x="348332" y="591438"/>
                  </a:lnTo>
                  <a:lnTo>
                    <a:pt x="332829" y="566927"/>
                  </a:lnTo>
                  <a:close/>
                </a:path>
                <a:path w="549909" h="622935">
                  <a:moveTo>
                    <a:pt x="305155" y="102465"/>
                  </a:moveTo>
                  <a:lnTo>
                    <a:pt x="163133" y="102465"/>
                  </a:lnTo>
                  <a:lnTo>
                    <a:pt x="181609" y="102870"/>
                  </a:lnTo>
                  <a:lnTo>
                    <a:pt x="202946" y="104648"/>
                  </a:lnTo>
                  <a:lnTo>
                    <a:pt x="173100" y="511555"/>
                  </a:lnTo>
                  <a:lnTo>
                    <a:pt x="109474" y="569213"/>
                  </a:lnTo>
                  <a:lnTo>
                    <a:pt x="319786" y="584708"/>
                  </a:lnTo>
                  <a:lnTo>
                    <a:pt x="306704" y="566927"/>
                  </a:lnTo>
                  <a:lnTo>
                    <a:pt x="332829" y="566927"/>
                  </a:lnTo>
                  <a:lnTo>
                    <a:pt x="307848" y="527430"/>
                  </a:lnTo>
                  <a:lnTo>
                    <a:pt x="307865" y="527176"/>
                  </a:lnTo>
                  <a:lnTo>
                    <a:pt x="277368" y="527176"/>
                  </a:lnTo>
                  <a:lnTo>
                    <a:pt x="274193" y="522859"/>
                  </a:lnTo>
                  <a:lnTo>
                    <a:pt x="305155" y="102465"/>
                  </a:lnTo>
                  <a:close/>
                </a:path>
                <a:path w="549909" h="622935">
                  <a:moveTo>
                    <a:pt x="310006" y="83820"/>
                  </a:moveTo>
                  <a:lnTo>
                    <a:pt x="277368" y="527176"/>
                  </a:lnTo>
                  <a:lnTo>
                    <a:pt x="307865" y="527176"/>
                  </a:lnTo>
                  <a:lnTo>
                    <a:pt x="336550" y="113791"/>
                  </a:lnTo>
                  <a:lnTo>
                    <a:pt x="338454" y="113664"/>
                  </a:lnTo>
                  <a:lnTo>
                    <a:pt x="481717" y="113664"/>
                  </a:lnTo>
                  <a:lnTo>
                    <a:pt x="486282" y="105790"/>
                  </a:lnTo>
                  <a:lnTo>
                    <a:pt x="493774" y="94868"/>
                  </a:lnTo>
                  <a:lnTo>
                    <a:pt x="396748" y="94868"/>
                  </a:lnTo>
                  <a:lnTo>
                    <a:pt x="392175" y="93217"/>
                  </a:lnTo>
                  <a:lnTo>
                    <a:pt x="382718" y="90670"/>
                  </a:lnTo>
                  <a:lnTo>
                    <a:pt x="372046" y="88550"/>
                  </a:lnTo>
                  <a:lnTo>
                    <a:pt x="360136" y="86860"/>
                  </a:lnTo>
                  <a:lnTo>
                    <a:pt x="346964" y="85598"/>
                  </a:lnTo>
                  <a:lnTo>
                    <a:pt x="310006" y="83820"/>
                  </a:lnTo>
                  <a:close/>
                </a:path>
                <a:path w="549909" h="622935">
                  <a:moveTo>
                    <a:pt x="532638" y="57403"/>
                  </a:moveTo>
                  <a:lnTo>
                    <a:pt x="490013" y="108489"/>
                  </a:lnTo>
                  <a:lnTo>
                    <a:pt x="453771" y="180212"/>
                  </a:lnTo>
                  <a:lnTo>
                    <a:pt x="450596" y="191388"/>
                  </a:lnTo>
                  <a:lnTo>
                    <a:pt x="471170" y="206755"/>
                  </a:lnTo>
                  <a:lnTo>
                    <a:pt x="477393" y="199262"/>
                  </a:lnTo>
                  <a:lnTo>
                    <a:pt x="496395" y="159924"/>
                  </a:lnTo>
                  <a:lnTo>
                    <a:pt x="514730" y="126110"/>
                  </a:lnTo>
                  <a:lnTo>
                    <a:pt x="532399" y="97821"/>
                  </a:lnTo>
                  <a:lnTo>
                    <a:pt x="549401" y="75057"/>
                  </a:lnTo>
                  <a:lnTo>
                    <a:pt x="532638" y="57403"/>
                  </a:lnTo>
                  <a:close/>
                </a:path>
                <a:path w="549909" h="622935">
                  <a:moveTo>
                    <a:pt x="481717" y="113664"/>
                  </a:moveTo>
                  <a:lnTo>
                    <a:pt x="338454" y="113664"/>
                  </a:lnTo>
                  <a:lnTo>
                    <a:pt x="342138" y="113791"/>
                  </a:lnTo>
                  <a:lnTo>
                    <a:pt x="347725" y="114300"/>
                  </a:lnTo>
                  <a:lnTo>
                    <a:pt x="402018" y="127444"/>
                  </a:lnTo>
                  <a:lnTo>
                    <a:pt x="429387" y="157987"/>
                  </a:lnTo>
                  <a:lnTo>
                    <a:pt x="431926" y="173227"/>
                  </a:lnTo>
                  <a:lnTo>
                    <a:pt x="447548" y="180721"/>
                  </a:lnTo>
                  <a:lnTo>
                    <a:pt x="453771" y="172338"/>
                  </a:lnTo>
                  <a:lnTo>
                    <a:pt x="461458" y="153814"/>
                  </a:lnTo>
                  <a:lnTo>
                    <a:pt x="469455" y="136540"/>
                  </a:lnTo>
                  <a:lnTo>
                    <a:pt x="477738" y="120528"/>
                  </a:lnTo>
                  <a:lnTo>
                    <a:pt x="481717" y="113664"/>
                  </a:lnTo>
                  <a:close/>
                </a:path>
                <a:path w="549909" h="622935">
                  <a:moveTo>
                    <a:pt x="155162" y="73747"/>
                  </a:moveTo>
                  <a:lnTo>
                    <a:pt x="107442" y="90677"/>
                  </a:lnTo>
                  <a:lnTo>
                    <a:pt x="78688" y="144095"/>
                  </a:lnTo>
                  <a:lnTo>
                    <a:pt x="73025" y="172338"/>
                  </a:lnTo>
                  <a:lnTo>
                    <a:pt x="100838" y="174371"/>
                  </a:lnTo>
                  <a:lnTo>
                    <a:pt x="105054" y="152792"/>
                  </a:lnTo>
                  <a:lnTo>
                    <a:pt x="110474" y="135477"/>
                  </a:lnTo>
                  <a:lnTo>
                    <a:pt x="147526" y="104108"/>
                  </a:lnTo>
                  <a:lnTo>
                    <a:pt x="163133" y="102465"/>
                  </a:lnTo>
                  <a:lnTo>
                    <a:pt x="305155" y="102465"/>
                  </a:lnTo>
                  <a:lnTo>
                    <a:pt x="306958" y="77977"/>
                  </a:lnTo>
                  <a:lnTo>
                    <a:pt x="303783" y="77724"/>
                  </a:lnTo>
                  <a:lnTo>
                    <a:pt x="505585" y="77650"/>
                  </a:lnTo>
                  <a:lnTo>
                    <a:pt x="506145" y="76835"/>
                  </a:lnTo>
                  <a:lnTo>
                    <a:pt x="209042" y="76835"/>
                  </a:lnTo>
                  <a:lnTo>
                    <a:pt x="175641" y="73913"/>
                  </a:lnTo>
                  <a:lnTo>
                    <a:pt x="155162" y="73747"/>
                  </a:lnTo>
                  <a:close/>
                </a:path>
                <a:path w="549909" h="622935">
                  <a:moveTo>
                    <a:pt x="0" y="0"/>
                  </a:moveTo>
                  <a:lnTo>
                    <a:pt x="2031" y="16763"/>
                  </a:lnTo>
                  <a:lnTo>
                    <a:pt x="17150" y="53345"/>
                  </a:lnTo>
                  <a:lnTo>
                    <a:pt x="30114" y="88820"/>
                  </a:lnTo>
                  <a:lnTo>
                    <a:pt x="40911" y="123223"/>
                  </a:lnTo>
                  <a:lnTo>
                    <a:pt x="49529" y="156590"/>
                  </a:lnTo>
                  <a:lnTo>
                    <a:pt x="69596" y="157987"/>
                  </a:lnTo>
                  <a:lnTo>
                    <a:pt x="80533" y="110664"/>
                  </a:lnTo>
                  <a:lnTo>
                    <a:pt x="112809" y="74912"/>
                  </a:lnTo>
                  <a:lnTo>
                    <a:pt x="149627" y="67621"/>
                  </a:lnTo>
                  <a:lnTo>
                    <a:pt x="512465" y="67621"/>
                  </a:lnTo>
                  <a:lnTo>
                    <a:pt x="517905" y="59689"/>
                  </a:lnTo>
                  <a:lnTo>
                    <a:pt x="518541" y="58547"/>
                  </a:lnTo>
                  <a:lnTo>
                    <a:pt x="520953" y="51562"/>
                  </a:lnTo>
                  <a:lnTo>
                    <a:pt x="525145" y="38608"/>
                  </a:lnTo>
                  <a:lnTo>
                    <a:pt x="0" y="0"/>
                  </a:lnTo>
                  <a:close/>
                </a:path>
                <a:path w="549909" h="622935">
                  <a:moveTo>
                    <a:pt x="505585" y="77650"/>
                  </a:moveTo>
                  <a:lnTo>
                    <a:pt x="313261" y="77650"/>
                  </a:lnTo>
                  <a:lnTo>
                    <a:pt x="322643" y="77803"/>
                  </a:lnTo>
                  <a:lnTo>
                    <a:pt x="331930" y="78170"/>
                  </a:lnTo>
                  <a:lnTo>
                    <a:pt x="370046" y="83200"/>
                  </a:lnTo>
                  <a:lnTo>
                    <a:pt x="396748" y="94868"/>
                  </a:lnTo>
                  <a:lnTo>
                    <a:pt x="493774" y="94868"/>
                  </a:lnTo>
                  <a:lnTo>
                    <a:pt x="505585" y="77650"/>
                  </a:lnTo>
                  <a:close/>
                </a:path>
                <a:path w="549909" h="622935">
                  <a:moveTo>
                    <a:pt x="512465" y="67621"/>
                  </a:moveTo>
                  <a:lnTo>
                    <a:pt x="149627" y="67621"/>
                  </a:lnTo>
                  <a:lnTo>
                    <a:pt x="173227" y="68072"/>
                  </a:lnTo>
                  <a:lnTo>
                    <a:pt x="182088" y="68832"/>
                  </a:lnTo>
                  <a:lnTo>
                    <a:pt x="190388" y="69770"/>
                  </a:lnTo>
                  <a:lnTo>
                    <a:pt x="198141" y="70875"/>
                  </a:lnTo>
                  <a:lnTo>
                    <a:pt x="205358" y="72136"/>
                  </a:lnTo>
                  <a:lnTo>
                    <a:pt x="205104" y="76453"/>
                  </a:lnTo>
                  <a:lnTo>
                    <a:pt x="209042" y="76835"/>
                  </a:lnTo>
                  <a:lnTo>
                    <a:pt x="506145" y="76835"/>
                  </a:lnTo>
                  <a:lnTo>
                    <a:pt x="512465" y="67621"/>
                  </a:lnTo>
                  <a:close/>
                </a:path>
              </a:pathLst>
            </a:custGeom>
            <a:solidFill>
              <a:srgbClr val="341833"/>
            </a:solidFill>
          </p:spPr>
          <p:txBody>
            <a:bodyPr wrap="square" lIns="0" tIns="0" rIns="0" bIns="0" rtlCol="0"/>
            <a:lstStyle/>
            <a:p>
              <a:endParaRPr/>
            </a:p>
          </p:txBody>
        </p:sp>
        <p:sp>
          <p:nvSpPr>
            <p:cNvPr id="62" name="object 62"/>
            <p:cNvSpPr/>
            <p:nvPr/>
          </p:nvSpPr>
          <p:spPr>
            <a:xfrm>
              <a:off x="9164320" y="2011987"/>
              <a:ext cx="122555" cy="449580"/>
            </a:xfrm>
            <a:custGeom>
              <a:avLst/>
              <a:gdLst/>
              <a:ahLst/>
              <a:cxnLst/>
              <a:rect l="l" t="t" r="r" b="b"/>
              <a:pathLst>
                <a:path w="122554" h="449580">
                  <a:moveTo>
                    <a:pt x="66928" y="1089"/>
                  </a:moveTo>
                  <a:lnTo>
                    <a:pt x="57737" y="519"/>
                  </a:lnTo>
                  <a:lnTo>
                    <a:pt x="48450" y="152"/>
                  </a:lnTo>
                  <a:lnTo>
                    <a:pt x="39068" y="0"/>
                  </a:lnTo>
                  <a:lnTo>
                    <a:pt x="29590" y="73"/>
                  </a:lnTo>
                  <a:lnTo>
                    <a:pt x="32765" y="327"/>
                  </a:lnTo>
                  <a:lnTo>
                    <a:pt x="0" y="445208"/>
                  </a:lnTo>
                  <a:lnTo>
                    <a:pt x="3175" y="449526"/>
                  </a:lnTo>
                  <a:lnTo>
                    <a:pt x="35813" y="6169"/>
                  </a:lnTo>
                  <a:lnTo>
                    <a:pt x="72771" y="7947"/>
                  </a:lnTo>
                  <a:lnTo>
                    <a:pt x="117982" y="15567"/>
                  </a:lnTo>
                  <a:lnTo>
                    <a:pt x="122554" y="17218"/>
                  </a:lnTo>
                  <a:lnTo>
                    <a:pt x="118109" y="14297"/>
                  </a:lnTo>
                  <a:lnTo>
                    <a:pt x="107826" y="9394"/>
                  </a:lnTo>
                  <a:lnTo>
                    <a:pt x="95853" y="5550"/>
                  </a:lnTo>
                  <a:lnTo>
                    <a:pt x="82212" y="2778"/>
                  </a:lnTo>
                  <a:lnTo>
                    <a:pt x="66928" y="1089"/>
                  </a:lnTo>
                  <a:close/>
                </a:path>
              </a:pathLst>
            </a:custGeom>
            <a:ln w="9144">
              <a:solidFill>
                <a:srgbClr val="FFFFFF"/>
              </a:solidFill>
            </a:ln>
          </p:spPr>
          <p:txBody>
            <a:bodyPr wrap="square" lIns="0" tIns="0" rIns="0" bIns="0" rtlCol="0"/>
            <a:lstStyle/>
            <a:p>
              <a:endParaRPr/>
            </a:p>
          </p:txBody>
        </p:sp>
        <p:sp>
          <p:nvSpPr>
            <p:cNvPr id="63" name="object 63"/>
            <p:cNvSpPr/>
            <p:nvPr/>
          </p:nvSpPr>
          <p:spPr>
            <a:xfrm>
              <a:off x="9336151" y="1987168"/>
              <a:ext cx="107950" cy="158496"/>
            </a:xfrm>
            <a:prstGeom prst="rect">
              <a:avLst/>
            </a:prstGeom>
            <a:blipFill>
              <a:blip r:embed="rId27" cstate="print"/>
              <a:stretch>
                <a:fillRect/>
              </a:stretch>
            </a:blipFill>
          </p:spPr>
          <p:txBody>
            <a:bodyPr wrap="square" lIns="0" tIns="0" rIns="0" bIns="0" rtlCol="0"/>
            <a:lstStyle/>
            <a:p>
              <a:endParaRPr/>
            </a:p>
          </p:txBody>
        </p:sp>
        <p:sp>
          <p:nvSpPr>
            <p:cNvPr id="64" name="object 64"/>
            <p:cNvSpPr/>
            <p:nvPr/>
          </p:nvSpPr>
          <p:spPr>
            <a:xfrm>
              <a:off x="8890127" y="1934336"/>
              <a:ext cx="525145" cy="622935"/>
            </a:xfrm>
            <a:custGeom>
              <a:avLst/>
              <a:gdLst/>
              <a:ahLst/>
              <a:cxnLst/>
              <a:rect l="l" t="t" r="r" b="b"/>
              <a:pathLst>
                <a:path w="525145" h="622935">
                  <a:moveTo>
                    <a:pt x="0" y="0"/>
                  </a:moveTo>
                  <a:lnTo>
                    <a:pt x="525145" y="38608"/>
                  </a:lnTo>
                  <a:lnTo>
                    <a:pt x="520953" y="51562"/>
                  </a:lnTo>
                  <a:lnTo>
                    <a:pt x="518541" y="58547"/>
                  </a:lnTo>
                  <a:lnTo>
                    <a:pt x="517905" y="59689"/>
                  </a:lnTo>
                  <a:lnTo>
                    <a:pt x="486282" y="105790"/>
                  </a:lnTo>
                  <a:lnTo>
                    <a:pt x="477738" y="120528"/>
                  </a:lnTo>
                  <a:lnTo>
                    <a:pt x="469455" y="136540"/>
                  </a:lnTo>
                  <a:lnTo>
                    <a:pt x="461458" y="153814"/>
                  </a:lnTo>
                  <a:lnTo>
                    <a:pt x="453771" y="172338"/>
                  </a:lnTo>
                  <a:lnTo>
                    <a:pt x="447548" y="180721"/>
                  </a:lnTo>
                  <a:lnTo>
                    <a:pt x="431926" y="173227"/>
                  </a:lnTo>
                  <a:lnTo>
                    <a:pt x="430783" y="165988"/>
                  </a:lnTo>
                  <a:lnTo>
                    <a:pt x="429387" y="157987"/>
                  </a:lnTo>
                  <a:lnTo>
                    <a:pt x="402018" y="127444"/>
                  </a:lnTo>
                  <a:lnTo>
                    <a:pt x="347725" y="114300"/>
                  </a:lnTo>
                  <a:lnTo>
                    <a:pt x="338454" y="113664"/>
                  </a:lnTo>
                  <a:lnTo>
                    <a:pt x="336550" y="113791"/>
                  </a:lnTo>
                  <a:lnTo>
                    <a:pt x="307848" y="527430"/>
                  </a:lnTo>
                  <a:lnTo>
                    <a:pt x="368173" y="622808"/>
                  </a:lnTo>
                  <a:lnTo>
                    <a:pt x="139700" y="606043"/>
                  </a:lnTo>
                  <a:lnTo>
                    <a:pt x="127507" y="576579"/>
                  </a:lnTo>
                  <a:lnTo>
                    <a:pt x="329438" y="591438"/>
                  </a:lnTo>
                  <a:lnTo>
                    <a:pt x="306704" y="566927"/>
                  </a:lnTo>
                  <a:lnTo>
                    <a:pt x="319786" y="584708"/>
                  </a:lnTo>
                  <a:lnTo>
                    <a:pt x="109474" y="569213"/>
                  </a:lnTo>
                  <a:lnTo>
                    <a:pt x="173100" y="511555"/>
                  </a:lnTo>
                  <a:lnTo>
                    <a:pt x="202946" y="104648"/>
                  </a:lnTo>
                  <a:lnTo>
                    <a:pt x="181609" y="102870"/>
                  </a:lnTo>
                  <a:lnTo>
                    <a:pt x="163133" y="102465"/>
                  </a:lnTo>
                  <a:lnTo>
                    <a:pt x="147526" y="104108"/>
                  </a:lnTo>
                  <a:lnTo>
                    <a:pt x="110474" y="135477"/>
                  </a:lnTo>
                  <a:lnTo>
                    <a:pt x="100838" y="174371"/>
                  </a:lnTo>
                  <a:lnTo>
                    <a:pt x="73025" y="172338"/>
                  </a:lnTo>
                  <a:lnTo>
                    <a:pt x="86328" y="121078"/>
                  </a:lnTo>
                  <a:lnTo>
                    <a:pt x="121062" y="82129"/>
                  </a:lnTo>
                  <a:lnTo>
                    <a:pt x="155162" y="73747"/>
                  </a:lnTo>
                  <a:lnTo>
                    <a:pt x="175641" y="73913"/>
                  </a:lnTo>
                  <a:lnTo>
                    <a:pt x="209042" y="76835"/>
                  </a:lnTo>
                  <a:lnTo>
                    <a:pt x="205104" y="76453"/>
                  </a:lnTo>
                  <a:lnTo>
                    <a:pt x="149627" y="67621"/>
                  </a:lnTo>
                  <a:lnTo>
                    <a:pt x="129492" y="69897"/>
                  </a:lnTo>
                  <a:lnTo>
                    <a:pt x="89044" y="94247"/>
                  </a:lnTo>
                  <a:lnTo>
                    <a:pt x="74046" y="131915"/>
                  </a:lnTo>
                  <a:lnTo>
                    <a:pt x="69596" y="157987"/>
                  </a:lnTo>
                  <a:lnTo>
                    <a:pt x="49529" y="156590"/>
                  </a:lnTo>
                  <a:lnTo>
                    <a:pt x="40911" y="123223"/>
                  </a:lnTo>
                  <a:lnTo>
                    <a:pt x="30114" y="88820"/>
                  </a:lnTo>
                  <a:lnTo>
                    <a:pt x="17150" y="53345"/>
                  </a:lnTo>
                  <a:lnTo>
                    <a:pt x="2031" y="16763"/>
                  </a:lnTo>
                  <a:lnTo>
                    <a:pt x="0" y="0"/>
                  </a:lnTo>
                  <a:close/>
                </a:path>
              </a:pathLst>
            </a:custGeom>
            <a:ln w="9144">
              <a:solidFill>
                <a:srgbClr val="FFFFFF"/>
              </a:solidFill>
            </a:ln>
          </p:spPr>
          <p:txBody>
            <a:bodyPr wrap="square" lIns="0" tIns="0" rIns="0" bIns="0" rtlCol="0"/>
            <a:lstStyle/>
            <a:p>
              <a:endParaRPr/>
            </a:p>
          </p:txBody>
        </p:sp>
        <p:sp>
          <p:nvSpPr>
            <p:cNvPr id="65" name="object 65"/>
            <p:cNvSpPr/>
            <p:nvPr/>
          </p:nvSpPr>
          <p:spPr>
            <a:xfrm>
              <a:off x="9410700" y="1982723"/>
              <a:ext cx="576833" cy="678941"/>
            </a:xfrm>
            <a:prstGeom prst="rect">
              <a:avLst/>
            </a:prstGeom>
            <a:blipFill>
              <a:blip r:embed="rId28" cstate="print"/>
              <a:stretch>
                <a:fillRect/>
              </a:stretch>
            </a:blipFill>
          </p:spPr>
          <p:txBody>
            <a:bodyPr wrap="square" lIns="0" tIns="0" rIns="0" bIns="0" rtlCol="0"/>
            <a:lstStyle/>
            <a:p>
              <a:endParaRPr/>
            </a:p>
          </p:txBody>
        </p:sp>
        <p:sp>
          <p:nvSpPr>
            <p:cNvPr id="66" name="object 66"/>
            <p:cNvSpPr/>
            <p:nvPr/>
          </p:nvSpPr>
          <p:spPr>
            <a:xfrm>
              <a:off x="9402826" y="1976246"/>
              <a:ext cx="539750" cy="640715"/>
            </a:xfrm>
            <a:custGeom>
              <a:avLst/>
              <a:gdLst/>
              <a:ahLst/>
              <a:cxnLst/>
              <a:rect l="l" t="t" r="r" b="b"/>
              <a:pathLst>
                <a:path w="539750" h="640714">
                  <a:moveTo>
                    <a:pt x="32003" y="566165"/>
                  </a:moveTo>
                  <a:lnTo>
                    <a:pt x="39624" y="595502"/>
                  </a:lnTo>
                  <a:lnTo>
                    <a:pt x="509397" y="640714"/>
                  </a:lnTo>
                  <a:lnTo>
                    <a:pt x="529350" y="610742"/>
                  </a:lnTo>
                  <a:lnTo>
                    <a:pt x="496189" y="610742"/>
                  </a:lnTo>
                  <a:lnTo>
                    <a:pt x="32003" y="566165"/>
                  </a:lnTo>
                  <a:close/>
                </a:path>
                <a:path w="539750" h="640714">
                  <a:moveTo>
                    <a:pt x="435737" y="457580"/>
                  </a:moveTo>
                  <a:lnTo>
                    <a:pt x="447288" y="496155"/>
                  </a:lnTo>
                  <a:lnTo>
                    <a:pt x="463280" y="532050"/>
                  </a:lnTo>
                  <a:lnTo>
                    <a:pt x="483725" y="565255"/>
                  </a:lnTo>
                  <a:lnTo>
                    <a:pt x="508634" y="595756"/>
                  </a:lnTo>
                  <a:lnTo>
                    <a:pt x="496189" y="610742"/>
                  </a:lnTo>
                  <a:lnTo>
                    <a:pt x="529350" y="610742"/>
                  </a:lnTo>
                  <a:lnTo>
                    <a:pt x="539496" y="595502"/>
                  </a:lnTo>
                  <a:lnTo>
                    <a:pt x="533273" y="589661"/>
                  </a:lnTo>
                  <a:lnTo>
                    <a:pt x="509863" y="557962"/>
                  </a:lnTo>
                  <a:lnTo>
                    <a:pt x="490489" y="527050"/>
                  </a:lnTo>
                  <a:lnTo>
                    <a:pt x="475140" y="496899"/>
                  </a:lnTo>
                  <a:lnTo>
                    <a:pt x="463803" y="467487"/>
                  </a:lnTo>
                  <a:lnTo>
                    <a:pt x="435737" y="457580"/>
                  </a:lnTo>
                  <a:close/>
                </a:path>
                <a:path w="539750" h="640714">
                  <a:moveTo>
                    <a:pt x="190156" y="320293"/>
                  </a:moveTo>
                  <a:lnTo>
                    <a:pt x="88392" y="320293"/>
                  </a:lnTo>
                  <a:lnTo>
                    <a:pt x="71500" y="495553"/>
                  </a:lnTo>
                  <a:lnTo>
                    <a:pt x="1650" y="551052"/>
                  </a:lnTo>
                  <a:lnTo>
                    <a:pt x="490854" y="598169"/>
                  </a:lnTo>
                  <a:lnTo>
                    <a:pt x="475023" y="572496"/>
                  </a:lnTo>
                  <a:lnTo>
                    <a:pt x="461835" y="550132"/>
                  </a:lnTo>
                  <a:lnTo>
                    <a:pt x="451314" y="531054"/>
                  </a:lnTo>
                  <a:lnTo>
                    <a:pt x="448569" y="525510"/>
                  </a:lnTo>
                  <a:lnTo>
                    <a:pt x="274192" y="525510"/>
                  </a:lnTo>
                  <a:lnTo>
                    <a:pt x="244090" y="524762"/>
                  </a:lnTo>
                  <a:lnTo>
                    <a:pt x="208915" y="522097"/>
                  </a:lnTo>
                  <a:lnTo>
                    <a:pt x="209170" y="519429"/>
                  </a:lnTo>
                  <a:lnTo>
                    <a:pt x="180594" y="519429"/>
                  </a:lnTo>
                  <a:lnTo>
                    <a:pt x="171069" y="518413"/>
                  </a:lnTo>
                  <a:lnTo>
                    <a:pt x="190156" y="320293"/>
                  </a:lnTo>
                  <a:close/>
                </a:path>
                <a:path w="539750" h="640714">
                  <a:moveTo>
                    <a:pt x="419607" y="433577"/>
                  </a:moveTo>
                  <a:lnTo>
                    <a:pt x="408558" y="440689"/>
                  </a:lnTo>
                  <a:lnTo>
                    <a:pt x="402717" y="444753"/>
                  </a:lnTo>
                  <a:lnTo>
                    <a:pt x="402208" y="445515"/>
                  </a:lnTo>
                  <a:lnTo>
                    <a:pt x="384048" y="478154"/>
                  </a:lnTo>
                  <a:lnTo>
                    <a:pt x="368784" y="493918"/>
                  </a:lnTo>
                  <a:lnTo>
                    <a:pt x="336399" y="515445"/>
                  </a:lnTo>
                  <a:lnTo>
                    <a:pt x="299247" y="524329"/>
                  </a:lnTo>
                  <a:lnTo>
                    <a:pt x="274192" y="525510"/>
                  </a:lnTo>
                  <a:lnTo>
                    <a:pt x="448569" y="525510"/>
                  </a:lnTo>
                  <a:lnTo>
                    <a:pt x="443483" y="515238"/>
                  </a:lnTo>
                  <a:lnTo>
                    <a:pt x="437074" y="499496"/>
                  </a:lnTo>
                  <a:lnTo>
                    <a:pt x="430974" y="480647"/>
                  </a:lnTo>
                  <a:lnTo>
                    <a:pt x="425160" y="458678"/>
                  </a:lnTo>
                  <a:lnTo>
                    <a:pt x="419607" y="433577"/>
                  </a:lnTo>
                  <a:close/>
                </a:path>
                <a:path w="539750" h="640714">
                  <a:moveTo>
                    <a:pt x="201295" y="303022"/>
                  </a:moveTo>
                  <a:lnTo>
                    <a:pt x="180594" y="519429"/>
                  </a:lnTo>
                  <a:lnTo>
                    <a:pt x="209170" y="519429"/>
                  </a:lnTo>
                  <a:lnTo>
                    <a:pt x="226949" y="333628"/>
                  </a:lnTo>
                  <a:lnTo>
                    <a:pt x="359488" y="333628"/>
                  </a:lnTo>
                  <a:lnTo>
                    <a:pt x="361551" y="312165"/>
                  </a:lnTo>
                  <a:lnTo>
                    <a:pt x="296037" y="312165"/>
                  </a:lnTo>
                  <a:lnTo>
                    <a:pt x="201295" y="303022"/>
                  </a:lnTo>
                  <a:close/>
                </a:path>
                <a:path w="539750" h="640714">
                  <a:moveTo>
                    <a:pt x="373633" y="196341"/>
                  </a:moveTo>
                  <a:lnTo>
                    <a:pt x="354329" y="396366"/>
                  </a:lnTo>
                  <a:lnTo>
                    <a:pt x="381889" y="407669"/>
                  </a:lnTo>
                  <a:lnTo>
                    <a:pt x="401066" y="208025"/>
                  </a:lnTo>
                  <a:lnTo>
                    <a:pt x="373633" y="196341"/>
                  </a:lnTo>
                  <a:close/>
                </a:path>
                <a:path w="539750" h="640714">
                  <a:moveTo>
                    <a:pt x="359097" y="337692"/>
                  </a:moveTo>
                  <a:lnTo>
                    <a:pt x="316229" y="337692"/>
                  </a:lnTo>
                  <a:lnTo>
                    <a:pt x="354456" y="385952"/>
                  </a:lnTo>
                  <a:lnTo>
                    <a:pt x="359097" y="337692"/>
                  </a:lnTo>
                  <a:close/>
                </a:path>
                <a:path w="539750" h="640714">
                  <a:moveTo>
                    <a:pt x="359488" y="333628"/>
                  </a:moveTo>
                  <a:lnTo>
                    <a:pt x="226949" y="333628"/>
                  </a:lnTo>
                  <a:lnTo>
                    <a:pt x="318516" y="342518"/>
                  </a:lnTo>
                  <a:lnTo>
                    <a:pt x="316229" y="337692"/>
                  </a:lnTo>
                  <a:lnTo>
                    <a:pt x="359097" y="337692"/>
                  </a:lnTo>
                  <a:lnTo>
                    <a:pt x="359488" y="333628"/>
                  </a:lnTo>
                  <a:close/>
                </a:path>
                <a:path w="539750" h="640714">
                  <a:moveTo>
                    <a:pt x="363786" y="288925"/>
                  </a:moveTo>
                  <a:lnTo>
                    <a:pt x="90931" y="288925"/>
                  </a:lnTo>
                  <a:lnTo>
                    <a:pt x="91185" y="289051"/>
                  </a:lnTo>
                  <a:lnTo>
                    <a:pt x="91440" y="289051"/>
                  </a:lnTo>
                  <a:lnTo>
                    <a:pt x="90931" y="293497"/>
                  </a:lnTo>
                  <a:lnTo>
                    <a:pt x="71598" y="295330"/>
                  </a:lnTo>
                  <a:lnTo>
                    <a:pt x="53038" y="299688"/>
                  </a:lnTo>
                  <a:lnTo>
                    <a:pt x="35264" y="306570"/>
                  </a:lnTo>
                  <a:lnTo>
                    <a:pt x="18288" y="315975"/>
                  </a:lnTo>
                  <a:lnTo>
                    <a:pt x="28321" y="336676"/>
                  </a:lnTo>
                  <a:lnTo>
                    <a:pt x="45583" y="330152"/>
                  </a:lnTo>
                  <a:lnTo>
                    <a:pt x="61356" y="325247"/>
                  </a:lnTo>
                  <a:lnTo>
                    <a:pt x="75630" y="321960"/>
                  </a:lnTo>
                  <a:lnTo>
                    <a:pt x="88392" y="320293"/>
                  </a:lnTo>
                  <a:lnTo>
                    <a:pt x="190156" y="320293"/>
                  </a:lnTo>
                  <a:lnTo>
                    <a:pt x="192150" y="299592"/>
                  </a:lnTo>
                  <a:lnTo>
                    <a:pt x="362760" y="299592"/>
                  </a:lnTo>
                  <a:lnTo>
                    <a:pt x="363786" y="288925"/>
                  </a:lnTo>
                  <a:close/>
                </a:path>
                <a:path w="539750" h="640714">
                  <a:moveTo>
                    <a:pt x="362760" y="299592"/>
                  </a:moveTo>
                  <a:lnTo>
                    <a:pt x="192150" y="299592"/>
                  </a:lnTo>
                  <a:lnTo>
                    <a:pt x="293750" y="309372"/>
                  </a:lnTo>
                  <a:lnTo>
                    <a:pt x="296037" y="312165"/>
                  </a:lnTo>
                  <a:lnTo>
                    <a:pt x="361551" y="312165"/>
                  </a:lnTo>
                  <a:lnTo>
                    <a:pt x="362760" y="299592"/>
                  </a:lnTo>
                  <a:close/>
                </a:path>
                <a:path w="539750" h="640714">
                  <a:moveTo>
                    <a:pt x="54609" y="0"/>
                  </a:moveTo>
                  <a:lnTo>
                    <a:pt x="112522" y="69468"/>
                  </a:lnTo>
                  <a:lnTo>
                    <a:pt x="96393" y="236219"/>
                  </a:lnTo>
                  <a:lnTo>
                    <a:pt x="65293" y="238527"/>
                  </a:lnTo>
                  <a:lnTo>
                    <a:pt x="38861" y="251920"/>
                  </a:lnTo>
                  <a:lnTo>
                    <a:pt x="17097" y="276385"/>
                  </a:lnTo>
                  <a:lnTo>
                    <a:pt x="0" y="311912"/>
                  </a:lnTo>
                  <a:lnTo>
                    <a:pt x="24550" y="300408"/>
                  </a:lnTo>
                  <a:lnTo>
                    <a:pt x="47720" y="292750"/>
                  </a:lnTo>
                  <a:lnTo>
                    <a:pt x="69508" y="288926"/>
                  </a:lnTo>
                  <a:lnTo>
                    <a:pt x="363786" y="288925"/>
                  </a:lnTo>
                  <a:lnTo>
                    <a:pt x="366986" y="255650"/>
                  </a:lnTo>
                  <a:lnTo>
                    <a:pt x="298957" y="255650"/>
                  </a:lnTo>
                  <a:lnTo>
                    <a:pt x="235076" y="249554"/>
                  </a:lnTo>
                  <a:lnTo>
                    <a:pt x="235332" y="246887"/>
                  </a:lnTo>
                  <a:lnTo>
                    <a:pt x="206755" y="246887"/>
                  </a:lnTo>
                  <a:lnTo>
                    <a:pt x="197357" y="245872"/>
                  </a:lnTo>
                  <a:lnTo>
                    <a:pt x="214375" y="69087"/>
                  </a:lnTo>
                  <a:lnTo>
                    <a:pt x="507431" y="69087"/>
                  </a:lnTo>
                  <a:lnTo>
                    <a:pt x="511048" y="65150"/>
                  </a:lnTo>
                  <a:lnTo>
                    <a:pt x="521080" y="44957"/>
                  </a:lnTo>
                  <a:lnTo>
                    <a:pt x="54609" y="0"/>
                  </a:lnTo>
                  <a:close/>
                </a:path>
                <a:path w="539750" h="640714">
                  <a:moveTo>
                    <a:pt x="373506" y="187832"/>
                  </a:moveTo>
                  <a:lnTo>
                    <a:pt x="298957" y="255650"/>
                  </a:lnTo>
                  <a:lnTo>
                    <a:pt x="366986" y="255650"/>
                  </a:lnTo>
                  <a:lnTo>
                    <a:pt x="373506" y="187832"/>
                  </a:lnTo>
                  <a:close/>
                </a:path>
                <a:path w="539750" h="640714">
                  <a:moveTo>
                    <a:pt x="223139" y="76453"/>
                  </a:moveTo>
                  <a:lnTo>
                    <a:pt x="206755" y="246887"/>
                  </a:lnTo>
                  <a:lnTo>
                    <a:pt x="235332" y="246887"/>
                  </a:lnTo>
                  <a:lnTo>
                    <a:pt x="248793" y="106425"/>
                  </a:lnTo>
                  <a:lnTo>
                    <a:pt x="475124" y="106425"/>
                  </a:lnTo>
                  <a:lnTo>
                    <a:pt x="479760" y="100583"/>
                  </a:lnTo>
                  <a:lnTo>
                    <a:pt x="376047" y="100583"/>
                  </a:lnTo>
                  <a:lnTo>
                    <a:pt x="374523" y="99567"/>
                  </a:lnTo>
                  <a:lnTo>
                    <a:pt x="318908" y="82512"/>
                  </a:lnTo>
                  <a:lnTo>
                    <a:pt x="278092" y="78061"/>
                  </a:lnTo>
                  <a:lnTo>
                    <a:pt x="243091" y="76640"/>
                  </a:lnTo>
                  <a:lnTo>
                    <a:pt x="223139" y="76453"/>
                  </a:lnTo>
                  <a:close/>
                </a:path>
                <a:path w="539750" h="640714">
                  <a:moveTo>
                    <a:pt x="525399" y="66166"/>
                  </a:moveTo>
                  <a:lnTo>
                    <a:pt x="497486" y="93694"/>
                  </a:lnTo>
                  <a:lnTo>
                    <a:pt x="472408" y="123126"/>
                  </a:lnTo>
                  <a:lnTo>
                    <a:pt x="450139" y="154463"/>
                  </a:lnTo>
                  <a:lnTo>
                    <a:pt x="430656" y="187705"/>
                  </a:lnTo>
                  <a:lnTo>
                    <a:pt x="447928" y="205486"/>
                  </a:lnTo>
                  <a:lnTo>
                    <a:pt x="463454" y="179984"/>
                  </a:lnTo>
                  <a:lnTo>
                    <a:pt x="482790" y="152638"/>
                  </a:lnTo>
                  <a:lnTo>
                    <a:pt x="505936" y="123457"/>
                  </a:lnTo>
                  <a:lnTo>
                    <a:pt x="532892" y="92455"/>
                  </a:lnTo>
                  <a:lnTo>
                    <a:pt x="537718" y="85343"/>
                  </a:lnTo>
                  <a:lnTo>
                    <a:pt x="525399" y="66166"/>
                  </a:lnTo>
                  <a:close/>
                </a:path>
                <a:path w="539750" h="640714">
                  <a:moveTo>
                    <a:pt x="475124" y="106425"/>
                  </a:moveTo>
                  <a:lnTo>
                    <a:pt x="249047" y="106425"/>
                  </a:lnTo>
                  <a:lnTo>
                    <a:pt x="278288" y="107759"/>
                  </a:lnTo>
                  <a:lnTo>
                    <a:pt x="288837" y="108426"/>
                  </a:lnTo>
                  <a:lnTo>
                    <a:pt x="332184" y="113680"/>
                  </a:lnTo>
                  <a:lnTo>
                    <a:pt x="370014" y="130508"/>
                  </a:lnTo>
                  <a:lnTo>
                    <a:pt x="396240" y="154177"/>
                  </a:lnTo>
                  <a:lnTo>
                    <a:pt x="401066" y="156844"/>
                  </a:lnTo>
                  <a:lnTo>
                    <a:pt x="409321" y="160654"/>
                  </a:lnTo>
                  <a:lnTo>
                    <a:pt x="410464" y="161162"/>
                  </a:lnTo>
                  <a:lnTo>
                    <a:pt x="410718" y="162051"/>
                  </a:lnTo>
                  <a:lnTo>
                    <a:pt x="411860" y="165226"/>
                  </a:lnTo>
                  <a:lnTo>
                    <a:pt x="416305" y="172212"/>
                  </a:lnTo>
                  <a:lnTo>
                    <a:pt x="423925" y="182752"/>
                  </a:lnTo>
                  <a:lnTo>
                    <a:pt x="444218" y="149322"/>
                  </a:lnTo>
                  <a:lnTo>
                    <a:pt x="465486" y="118570"/>
                  </a:lnTo>
                  <a:lnTo>
                    <a:pt x="475124" y="106425"/>
                  </a:lnTo>
                  <a:close/>
                </a:path>
                <a:path w="539750" h="640714">
                  <a:moveTo>
                    <a:pt x="507431" y="69087"/>
                  </a:moveTo>
                  <a:lnTo>
                    <a:pt x="214375" y="69087"/>
                  </a:lnTo>
                  <a:lnTo>
                    <a:pt x="231921" y="70018"/>
                  </a:lnTo>
                  <a:lnTo>
                    <a:pt x="248920" y="71104"/>
                  </a:lnTo>
                  <a:lnTo>
                    <a:pt x="311612" y="77598"/>
                  </a:lnTo>
                  <a:lnTo>
                    <a:pt x="356240" y="88699"/>
                  </a:lnTo>
                  <a:lnTo>
                    <a:pt x="376047" y="100583"/>
                  </a:lnTo>
                  <a:lnTo>
                    <a:pt x="479760" y="100583"/>
                  </a:lnTo>
                  <a:lnTo>
                    <a:pt x="487755" y="90509"/>
                  </a:lnTo>
                  <a:lnTo>
                    <a:pt x="507431" y="69087"/>
                  </a:lnTo>
                  <a:close/>
                </a:path>
              </a:pathLst>
            </a:custGeom>
            <a:solidFill>
              <a:srgbClr val="341833"/>
            </a:solidFill>
          </p:spPr>
          <p:txBody>
            <a:bodyPr wrap="square" lIns="0" tIns="0" rIns="0" bIns="0" rtlCol="0"/>
            <a:lstStyle/>
            <a:p>
              <a:endParaRPr/>
            </a:p>
          </p:txBody>
        </p:sp>
        <p:sp>
          <p:nvSpPr>
            <p:cNvPr id="67" name="object 67"/>
            <p:cNvSpPr/>
            <p:nvPr/>
          </p:nvSpPr>
          <p:spPr>
            <a:xfrm>
              <a:off x="9434830" y="2433827"/>
              <a:ext cx="508000" cy="183515"/>
            </a:xfrm>
            <a:custGeom>
              <a:avLst/>
              <a:gdLst/>
              <a:ahLst/>
              <a:cxnLst/>
              <a:rect l="l" t="t" r="r" b="b"/>
              <a:pathLst>
                <a:path w="508000" h="183514">
                  <a:moveTo>
                    <a:pt x="403733" y="0"/>
                  </a:moveTo>
                  <a:lnTo>
                    <a:pt x="431800" y="9906"/>
                  </a:lnTo>
                  <a:lnTo>
                    <a:pt x="443136" y="39318"/>
                  </a:lnTo>
                  <a:lnTo>
                    <a:pt x="458485" y="69469"/>
                  </a:lnTo>
                  <a:lnTo>
                    <a:pt x="477859" y="100381"/>
                  </a:lnTo>
                  <a:lnTo>
                    <a:pt x="501269" y="132080"/>
                  </a:lnTo>
                  <a:lnTo>
                    <a:pt x="507492" y="137922"/>
                  </a:lnTo>
                  <a:lnTo>
                    <a:pt x="477393" y="183134"/>
                  </a:lnTo>
                  <a:lnTo>
                    <a:pt x="7620" y="137922"/>
                  </a:lnTo>
                  <a:lnTo>
                    <a:pt x="0" y="108585"/>
                  </a:lnTo>
                  <a:lnTo>
                    <a:pt x="464185" y="153162"/>
                  </a:lnTo>
                  <a:lnTo>
                    <a:pt x="476630" y="138175"/>
                  </a:lnTo>
                  <a:lnTo>
                    <a:pt x="451721" y="107674"/>
                  </a:lnTo>
                  <a:lnTo>
                    <a:pt x="431276" y="74469"/>
                  </a:lnTo>
                  <a:lnTo>
                    <a:pt x="415284" y="38574"/>
                  </a:lnTo>
                  <a:lnTo>
                    <a:pt x="403733" y="0"/>
                  </a:lnTo>
                  <a:close/>
                </a:path>
              </a:pathLst>
            </a:custGeom>
            <a:ln w="9144">
              <a:solidFill>
                <a:srgbClr val="FFFFFF"/>
              </a:solidFill>
            </a:ln>
          </p:spPr>
          <p:txBody>
            <a:bodyPr wrap="square" lIns="0" tIns="0" rIns="0" bIns="0" rtlCol="0"/>
            <a:lstStyle/>
            <a:p>
              <a:endParaRPr/>
            </a:p>
          </p:txBody>
        </p:sp>
        <p:sp>
          <p:nvSpPr>
            <p:cNvPr id="68" name="object 68"/>
            <p:cNvSpPr/>
            <p:nvPr/>
          </p:nvSpPr>
          <p:spPr>
            <a:xfrm>
              <a:off x="9569323" y="2271268"/>
              <a:ext cx="134112" cy="228981"/>
            </a:xfrm>
            <a:prstGeom prst="rect">
              <a:avLst/>
            </a:prstGeom>
            <a:blipFill>
              <a:blip r:embed="rId29" cstate="print"/>
              <a:stretch>
                <a:fillRect/>
              </a:stretch>
            </a:blipFill>
          </p:spPr>
          <p:txBody>
            <a:bodyPr wrap="square" lIns="0" tIns="0" rIns="0" bIns="0" rtlCol="0"/>
            <a:lstStyle/>
            <a:p>
              <a:endParaRPr/>
            </a:p>
          </p:txBody>
        </p:sp>
        <p:sp>
          <p:nvSpPr>
            <p:cNvPr id="69" name="object 69"/>
            <p:cNvSpPr/>
            <p:nvPr/>
          </p:nvSpPr>
          <p:spPr>
            <a:xfrm>
              <a:off x="9600184" y="2045334"/>
              <a:ext cx="203835" cy="339090"/>
            </a:xfrm>
            <a:custGeom>
              <a:avLst/>
              <a:gdLst/>
              <a:ahLst/>
              <a:cxnLst/>
              <a:rect l="l" t="t" r="r" b="b"/>
              <a:pathLst>
                <a:path w="203834" h="339089">
                  <a:moveTo>
                    <a:pt x="176275" y="127253"/>
                  </a:moveTo>
                  <a:lnTo>
                    <a:pt x="203708" y="138937"/>
                  </a:lnTo>
                  <a:lnTo>
                    <a:pt x="184531" y="338581"/>
                  </a:lnTo>
                  <a:lnTo>
                    <a:pt x="156972" y="327278"/>
                  </a:lnTo>
                  <a:lnTo>
                    <a:pt x="176275" y="127253"/>
                  </a:lnTo>
                  <a:close/>
                </a:path>
                <a:path w="203834" h="339089">
                  <a:moveTo>
                    <a:pt x="83820" y="4699"/>
                  </a:moveTo>
                  <a:lnTo>
                    <a:pt x="67988" y="3268"/>
                  </a:lnTo>
                  <a:lnTo>
                    <a:pt x="51562" y="2016"/>
                  </a:lnTo>
                  <a:lnTo>
                    <a:pt x="34563" y="930"/>
                  </a:lnTo>
                  <a:lnTo>
                    <a:pt x="17018" y="0"/>
                  </a:lnTo>
                  <a:lnTo>
                    <a:pt x="0" y="176784"/>
                  </a:lnTo>
                  <a:lnTo>
                    <a:pt x="9398" y="177800"/>
                  </a:lnTo>
                  <a:lnTo>
                    <a:pt x="25781" y="7365"/>
                  </a:lnTo>
                  <a:lnTo>
                    <a:pt x="45733" y="7552"/>
                  </a:lnTo>
                  <a:lnTo>
                    <a:pt x="95758" y="10160"/>
                  </a:lnTo>
                  <a:lnTo>
                    <a:pt x="143700" y="17891"/>
                  </a:lnTo>
                  <a:lnTo>
                    <a:pt x="178689" y="31495"/>
                  </a:lnTo>
                  <a:lnTo>
                    <a:pt x="139271" y="13477"/>
                  </a:lnTo>
                  <a:lnTo>
                    <a:pt x="114254" y="8510"/>
                  </a:lnTo>
                  <a:lnTo>
                    <a:pt x="83820" y="4699"/>
                  </a:lnTo>
                  <a:close/>
                </a:path>
              </a:pathLst>
            </a:custGeom>
            <a:ln w="9144">
              <a:solidFill>
                <a:srgbClr val="FFFFFF"/>
              </a:solidFill>
            </a:ln>
          </p:spPr>
          <p:txBody>
            <a:bodyPr wrap="square" lIns="0" tIns="0" rIns="0" bIns="0" rtlCol="0"/>
            <a:lstStyle/>
            <a:p>
              <a:endParaRPr/>
            </a:p>
          </p:txBody>
        </p:sp>
        <p:sp>
          <p:nvSpPr>
            <p:cNvPr id="70" name="object 70"/>
            <p:cNvSpPr/>
            <p:nvPr/>
          </p:nvSpPr>
          <p:spPr>
            <a:xfrm>
              <a:off x="9828911" y="2037841"/>
              <a:ext cx="116205" cy="148463"/>
            </a:xfrm>
            <a:prstGeom prst="rect">
              <a:avLst/>
            </a:prstGeom>
            <a:blipFill>
              <a:blip r:embed="rId30" cstate="print"/>
              <a:stretch>
                <a:fillRect/>
              </a:stretch>
            </a:blipFill>
          </p:spPr>
          <p:txBody>
            <a:bodyPr wrap="square" lIns="0" tIns="0" rIns="0" bIns="0" rtlCol="0"/>
            <a:lstStyle/>
            <a:p>
              <a:endParaRPr/>
            </a:p>
          </p:txBody>
        </p:sp>
        <p:sp>
          <p:nvSpPr>
            <p:cNvPr id="71" name="object 71"/>
            <p:cNvSpPr/>
            <p:nvPr/>
          </p:nvSpPr>
          <p:spPr>
            <a:xfrm>
              <a:off x="9402826" y="1976246"/>
              <a:ext cx="521334" cy="598170"/>
            </a:xfrm>
            <a:custGeom>
              <a:avLst/>
              <a:gdLst/>
              <a:ahLst/>
              <a:cxnLst/>
              <a:rect l="l" t="t" r="r" b="b"/>
              <a:pathLst>
                <a:path w="521334" h="598169">
                  <a:moveTo>
                    <a:pt x="54609" y="0"/>
                  </a:moveTo>
                  <a:lnTo>
                    <a:pt x="521080" y="44957"/>
                  </a:lnTo>
                  <a:lnTo>
                    <a:pt x="511048" y="65150"/>
                  </a:lnTo>
                  <a:lnTo>
                    <a:pt x="487755" y="90509"/>
                  </a:lnTo>
                  <a:lnTo>
                    <a:pt x="465486" y="118570"/>
                  </a:lnTo>
                  <a:lnTo>
                    <a:pt x="444218" y="149322"/>
                  </a:lnTo>
                  <a:lnTo>
                    <a:pt x="423925" y="182752"/>
                  </a:lnTo>
                  <a:lnTo>
                    <a:pt x="416305" y="172212"/>
                  </a:lnTo>
                  <a:lnTo>
                    <a:pt x="411860" y="165226"/>
                  </a:lnTo>
                  <a:lnTo>
                    <a:pt x="410718" y="162051"/>
                  </a:lnTo>
                  <a:lnTo>
                    <a:pt x="410464" y="161162"/>
                  </a:lnTo>
                  <a:lnTo>
                    <a:pt x="409321" y="160654"/>
                  </a:lnTo>
                  <a:lnTo>
                    <a:pt x="401066" y="156844"/>
                  </a:lnTo>
                  <a:lnTo>
                    <a:pt x="396240" y="154177"/>
                  </a:lnTo>
                  <a:lnTo>
                    <a:pt x="394716" y="152653"/>
                  </a:lnTo>
                  <a:lnTo>
                    <a:pt x="381400" y="140217"/>
                  </a:lnTo>
                  <a:lnTo>
                    <a:pt x="344410" y="116290"/>
                  </a:lnTo>
                  <a:lnTo>
                    <a:pt x="296672" y="109092"/>
                  </a:lnTo>
                  <a:lnTo>
                    <a:pt x="249047" y="106425"/>
                  </a:lnTo>
                  <a:lnTo>
                    <a:pt x="248793" y="106425"/>
                  </a:lnTo>
                  <a:lnTo>
                    <a:pt x="235076" y="249554"/>
                  </a:lnTo>
                  <a:lnTo>
                    <a:pt x="298957" y="255650"/>
                  </a:lnTo>
                  <a:lnTo>
                    <a:pt x="373506" y="187832"/>
                  </a:lnTo>
                  <a:lnTo>
                    <a:pt x="354456" y="385952"/>
                  </a:lnTo>
                  <a:lnTo>
                    <a:pt x="316229" y="337692"/>
                  </a:lnTo>
                  <a:lnTo>
                    <a:pt x="318516" y="342518"/>
                  </a:lnTo>
                  <a:lnTo>
                    <a:pt x="226949" y="333628"/>
                  </a:lnTo>
                  <a:lnTo>
                    <a:pt x="208915" y="522097"/>
                  </a:lnTo>
                  <a:lnTo>
                    <a:pt x="244090" y="524762"/>
                  </a:lnTo>
                  <a:lnTo>
                    <a:pt x="274192" y="525510"/>
                  </a:lnTo>
                  <a:lnTo>
                    <a:pt x="299247" y="524329"/>
                  </a:lnTo>
                  <a:lnTo>
                    <a:pt x="336399" y="515445"/>
                  </a:lnTo>
                  <a:lnTo>
                    <a:pt x="368784" y="493918"/>
                  </a:lnTo>
                  <a:lnTo>
                    <a:pt x="402208" y="445515"/>
                  </a:lnTo>
                  <a:lnTo>
                    <a:pt x="402717" y="444753"/>
                  </a:lnTo>
                  <a:lnTo>
                    <a:pt x="408558" y="440689"/>
                  </a:lnTo>
                  <a:lnTo>
                    <a:pt x="419607" y="433577"/>
                  </a:lnTo>
                  <a:lnTo>
                    <a:pt x="425160" y="458678"/>
                  </a:lnTo>
                  <a:lnTo>
                    <a:pt x="430974" y="480647"/>
                  </a:lnTo>
                  <a:lnTo>
                    <a:pt x="451314" y="531054"/>
                  </a:lnTo>
                  <a:lnTo>
                    <a:pt x="475023" y="572496"/>
                  </a:lnTo>
                  <a:lnTo>
                    <a:pt x="490854" y="598169"/>
                  </a:lnTo>
                  <a:lnTo>
                    <a:pt x="1650" y="551052"/>
                  </a:lnTo>
                  <a:lnTo>
                    <a:pt x="71500" y="495553"/>
                  </a:lnTo>
                  <a:lnTo>
                    <a:pt x="88392" y="320293"/>
                  </a:lnTo>
                  <a:lnTo>
                    <a:pt x="75630" y="321960"/>
                  </a:lnTo>
                  <a:lnTo>
                    <a:pt x="61356" y="325247"/>
                  </a:lnTo>
                  <a:lnTo>
                    <a:pt x="45583" y="330152"/>
                  </a:lnTo>
                  <a:lnTo>
                    <a:pt x="28321" y="336676"/>
                  </a:lnTo>
                  <a:lnTo>
                    <a:pt x="18288" y="315975"/>
                  </a:lnTo>
                  <a:lnTo>
                    <a:pt x="35264" y="306570"/>
                  </a:lnTo>
                  <a:lnTo>
                    <a:pt x="53038" y="299688"/>
                  </a:lnTo>
                  <a:lnTo>
                    <a:pt x="71598" y="295330"/>
                  </a:lnTo>
                  <a:lnTo>
                    <a:pt x="90931" y="293497"/>
                  </a:lnTo>
                  <a:lnTo>
                    <a:pt x="91440" y="289051"/>
                  </a:lnTo>
                  <a:lnTo>
                    <a:pt x="91185" y="289051"/>
                  </a:lnTo>
                  <a:lnTo>
                    <a:pt x="90931" y="288925"/>
                  </a:lnTo>
                  <a:lnTo>
                    <a:pt x="90550" y="288925"/>
                  </a:lnTo>
                  <a:lnTo>
                    <a:pt x="89916" y="288925"/>
                  </a:lnTo>
                  <a:lnTo>
                    <a:pt x="69508" y="288926"/>
                  </a:lnTo>
                  <a:lnTo>
                    <a:pt x="47720" y="292750"/>
                  </a:lnTo>
                  <a:lnTo>
                    <a:pt x="24550" y="300408"/>
                  </a:lnTo>
                  <a:lnTo>
                    <a:pt x="0" y="311912"/>
                  </a:lnTo>
                  <a:lnTo>
                    <a:pt x="17097" y="276385"/>
                  </a:lnTo>
                  <a:lnTo>
                    <a:pt x="38861" y="251920"/>
                  </a:lnTo>
                  <a:lnTo>
                    <a:pt x="65293" y="238527"/>
                  </a:lnTo>
                  <a:lnTo>
                    <a:pt x="96393" y="236219"/>
                  </a:lnTo>
                  <a:lnTo>
                    <a:pt x="112522" y="69468"/>
                  </a:lnTo>
                  <a:lnTo>
                    <a:pt x="54609" y="0"/>
                  </a:lnTo>
                  <a:close/>
                </a:path>
              </a:pathLst>
            </a:custGeom>
            <a:ln w="9144">
              <a:solidFill>
                <a:srgbClr val="FFFFFF"/>
              </a:solidFill>
            </a:ln>
          </p:spPr>
          <p:txBody>
            <a:bodyPr wrap="square" lIns="0" tIns="0" rIns="0" bIns="0" rtlCol="0"/>
            <a:lstStyle/>
            <a:p>
              <a:endParaRPr/>
            </a:p>
          </p:txBody>
        </p:sp>
        <p:sp>
          <p:nvSpPr>
            <p:cNvPr id="72" name="object 72"/>
            <p:cNvSpPr/>
            <p:nvPr/>
          </p:nvSpPr>
          <p:spPr>
            <a:xfrm>
              <a:off x="9925812" y="2051303"/>
              <a:ext cx="564642" cy="656082"/>
            </a:xfrm>
            <a:prstGeom prst="rect">
              <a:avLst/>
            </a:prstGeom>
            <a:blipFill>
              <a:blip r:embed="rId31" cstate="print"/>
              <a:stretch>
                <a:fillRect/>
              </a:stretch>
            </a:blipFill>
          </p:spPr>
          <p:txBody>
            <a:bodyPr wrap="square" lIns="0" tIns="0" rIns="0" bIns="0" rtlCol="0"/>
            <a:lstStyle/>
            <a:p>
              <a:endParaRPr/>
            </a:p>
          </p:txBody>
        </p:sp>
        <p:sp>
          <p:nvSpPr>
            <p:cNvPr id="73" name="object 73"/>
            <p:cNvSpPr/>
            <p:nvPr/>
          </p:nvSpPr>
          <p:spPr>
            <a:xfrm>
              <a:off x="9914509" y="2039155"/>
              <a:ext cx="536829" cy="628336"/>
            </a:xfrm>
            <a:prstGeom prst="rect">
              <a:avLst/>
            </a:prstGeom>
            <a:blipFill>
              <a:blip r:embed="rId32" cstate="print"/>
              <a:stretch>
                <a:fillRect/>
              </a:stretch>
            </a:blipFill>
          </p:spPr>
          <p:txBody>
            <a:bodyPr wrap="square" lIns="0" tIns="0" rIns="0" bIns="0" rtlCol="0"/>
            <a:lstStyle/>
            <a:p>
              <a:endParaRPr/>
            </a:p>
          </p:txBody>
        </p:sp>
        <p:sp>
          <p:nvSpPr>
            <p:cNvPr id="74" name="object 74"/>
            <p:cNvSpPr/>
            <p:nvPr/>
          </p:nvSpPr>
          <p:spPr>
            <a:xfrm>
              <a:off x="10495788" y="2097023"/>
              <a:ext cx="573785" cy="695705"/>
            </a:xfrm>
            <a:prstGeom prst="rect">
              <a:avLst/>
            </a:prstGeom>
            <a:blipFill>
              <a:blip r:embed="rId33" cstate="print"/>
              <a:stretch>
                <a:fillRect/>
              </a:stretch>
            </a:blipFill>
          </p:spPr>
          <p:txBody>
            <a:bodyPr wrap="square" lIns="0" tIns="0" rIns="0" bIns="0" rtlCol="0"/>
            <a:lstStyle/>
            <a:p>
              <a:endParaRPr/>
            </a:p>
          </p:txBody>
        </p:sp>
        <p:sp>
          <p:nvSpPr>
            <p:cNvPr id="75" name="object 75"/>
            <p:cNvSpPr/>
            <p:nvPr/>
          </p:nvSpPr>
          <p:spPr>
            <a:xfrm>
              <a:off x="10488041" y="2089277"/>
              <a:ext cx="537845" cy="659765"/>
            </a:xfrm>
            <a:custGeom>
              <a:avLst/>
              <a:gdLst/>
              <a:ahLst/>
              <a:cxnLst/>
              <a:rect l="l" t="t" r="r" b="b"/>
              <a:pathLst>
                <a:path w="537845" h="659764">
                  <a:moveTo>
                    <a:pt x="63245" y="587121"/>
                  </a:moveTo>
                  <a:lnTo>
                    <a:pt x="72135" y="617727"/>
                  </a:lnTo>
                  <a:lnTo>
                    <a:pt x="297433" y="659638"/>
                  </a:lnTo>
                  <a:lnTo>
                    <a:pt x="280098" y="624077"/>
                  </a:lnTo>
                  <a:lnTo>
                    <a:pt x="262381" y="624077"/>
                  </a:lnTo>
                  <a:lnTo>
                    <a:pt x="63245" y="587121"/>
                  </a:lnTo>
                  <a:close/>
                </a:path>
                <a:path w="537845" h="659764">
                  <a:moveTo>
                    <a:pt x="267034" y="597281"/>
                  </a:moveTo>
                  <a:lnTo>
                    <a:pt x="242442" y="597281"/>
                  </a:lnTo>
                  <a:lnTo>
                    <a:pt x="262381" y="624077"/>
                  </a:lnTo>
                  <a:lnTo>
                    <a:pt x="280098" y="624077"/>
                  </a:lnTo>
                  <a:lnTo>
                    <a:pt x="267034" y="597281"/>
                  </a:lnTo>
                  <a:close/>
                </a:path>
                <a:path w="537845" h="659764">
                  <a:moveTo>
                    <a:pt x="294987" y="119633"/>
                  </a:moveTo>
                  <a:lnTo>
                    <a:pt x="135286" y="119633"/>
                  </a:lnTo>
                  <a:lnTo>
                    <a:pt x="150979" y="119776"/>
                  </a:lnTo>
                  <a:lnTo>
                    <a:pt x="169290" y="122300"/>
                  </a:lnTo>
                  <a:lnTo>
                    <a:pt x="190245" y="126237"/>
                  </a:lnTo>
                  <a:lnTo>
                    <a:pt x="115697" y="527431"/>
                  </a:lnTo>
                  <a:lnTo>
                    <a:pt x="46227" y="577850"/>
                  </a:lnTo>
                  <a:lnTo>
                    <a:pt x="253491" y="616331"/>
                  </a:lnTo>
                  <a:lnTo>
                    <a:pt x="242442" y="597281"/>
                  </a:lnTo>
                  <a:lnTo>
                    <a:pt x="267034" y="597281"/>
                  </a:lnTo>
                  <a:lnTo>
                    <a:pt x="247903" y="558038"/>
                  </a:lnTo>
                  <a:lnTo>
                    <a:pt x="248549" y="554482"/>
                  </a:lnTo>
                  <a:lnTo>
                    <a:pt x="217677" y="554482"/>
                  </a:lnTo>
                  <a:lnTo>
                    <a:pt x="215010" y="549910"/>
                  </a:lnTo>
                  <a:lnTo>
                    <a:pt x="294987" y="119633"/>
                  </a:lnTo>
                  <a:close/>
                </a:path>
                <a:path w="537845" h="659764">
                  <a:moveTo>
                    <a:pt x="298957" y="117348"/>
                  </a:moveTo>
                  <a:lnTo>
                    <a:pt x="217677" y="554482"/>
                  </a:lnTo>
                  <a:lnTo>
                    <a:pt x="248549" y="554482"/>
                  </a:lnTo>
                  <a:lnTo>
                    <a:pt x="321944" y="150113"/>
                  </a:lnTo>
                  <a:lnTo>
                    <a:pt x="479225" y="150113"/>
                  </a:lnTo>
                  <a:lnTo>
                    <a:pt x="489702" y="137922"/>
                  </a:lnTo>
                  <a:lnTo>
                    <a:pt x="383920" y="137922"/>
                  </a:lnTo>
                  <a:lnTo>
                    <a:pt x="379602" y="135889"/>
                  </a:lnTo>
                  <a:lnTo>
                    <a:pt x="370484" y="132246"/>
                  </a:lnTo>
                  <a:lnTo>
                    <a:pt x="360092" y="128936"/>
                  </a:lnTo>
                  <a:lnTo>
                    <a:pt x="348438" y="125960"/>
                  </a:lnTo>
                  <a:lnTo>
                    <a:pt x="335533" y="123317"/>
                  </a:lnTo>
                  <a:lnTo>
                    <a:pt x="298957" y="117348"/>
                  </a:lnTo>
                  <a:close/>
                </a:path>
                <a:path w="537845" h="659764">
                  <a:moveTo>
                    <a:pt x="523112" y="115570"/>
                  </a:moveTo>
                  <a:lnTo>
                    <a:pt x="475091" y="161750"/>
                  </a:lnTo>
                  <a:lnTo>
                    <a:pt x="431291" y="228981"/>
                  </a:lnTo>
                  <a:lnTo>
                    <a:pt x="426847" y="239775"/>
                  </a:lnTo>
                  <a:lnTo>
                    <a:pt x="445642" y="257301"/>
                  </a:lnTo>
                  <a:lnTo>
                    <a:pt x="452500" y="250571"/>
                  </a:lnTo>
                  <a:lnTo>
                    <a:pt x="475765" y="213566"/>
                  </a:lnTo>
                  <a:lnTo>
                    <a:pt x="497744" y="181991"/>
                  </a:lnTo>
                  <a:lnTo>
                    <a:pt x="518437" y="155844"/>
                  </a:lnTo>
                  <a:lnTo>
                    <a:pt x="537844" y="135127"/>
                  </a:lnTo>
                  <a:lnTo>
                    <a:pt x="523112" y="115570"/>
                  </a:lnTo>
                  <a:close/>
                </a:path>
                <a:path w="537845" h="659764">
                  <a:moveTo>
                    <a:pt x="479225" y="150113"/>
                  </a:moveTo>
                  <a:lnTo>
                    <a:pt x="321944" y="150113"/>
                  </a:lnTo>
                  <a:lnTo>
                    <a:pt x="323850" y="150240"/>
                  </a:lnTo>
                  <a:lnTo>
                    <a:pt x="327532" y="150749"/>
                  </a:lnTo>
                  <a:lnTo>
                    <a:pt x="368093" y="162480"/>
                  </a:lnTo>
                  <a:lnTo>
                    <a:pt x="402970" y="181483"/>
                  </a:lnTo>
                  <a:lnTo>
                    <a:pt x="410209" y="219710"/>
                  </a:lnTo>
                  <a:lnTo>
                    <a:pt x="425068" y="228853"/>
                  </a:lnTo>
                  <a:lnTo>
                    <a:pt x="432053" y="221234"/>
                  </a:lnTo>
                  <a:lnTo>
                    <a:pt x="441747" y="203684"/>
                  </a:lnTo>
                  <a:lnTo>
                    <a:pt x="451596" y="187420"/>
                  </a:lnTo>
                  <a:lnTo>
                    <a:pt x="461611" y="172442"/>
                  </a:lnTo>
                  <a:lnTo>
                    <a:pt x="471804" y="158750"/>
                  </a:lnTo>
                  <a:lnTo>
                    <a:pt x="479225" y="150113"/>
                  </a:lnTo>
                  <a:close/>
                </a:path>
                <a:path w="537845" h="659764">
                  <a:moveTo>
                    <a:pt x="146083" y="90354"/>
                  </a:moveTo>
                  <a:lnTo>
                    <a:pt x="96774" y="101981"/>
                  </a:lnTo>
                  <a:lnTo>
                    <a:pt x="62376" y="151862"/>
                  </a:lnTo>
                  <a:lnTo>
                    <a:pt x="53593" y="179197"/>
                  </a:lnTo>
                  <a:lnTo>
                    <a:pt x="81025" y="184403"/>
                  </a:lnTo>
                  <a:lnTo>
                    <a:pt x="87596" y="163425"/>
                  </a:lnTo>
                  <a:lnTo>
                    <a:pt x="94916" y="146780"/>
                  </a:lnTo>
                  <a:lnTo>
                    <a:pt x="102975" y="134469"/>
                  </a:lnTo>
                  <a:lnTo>
                    <a:pt x="111759" y="126492"/>
                  </a:lnTo>
                  <a:lnTo>
                    <a:pt x="122213" y="121872"/>
                  </a:lnTo>
                  <a:lnTo>
                    <a:pt x="135286" y="119633"/>
                  </a:lnTo>
                  <a:lnTo>
                    <a:pt x="294987" y="119633"/>
                  </a:lnTo>
                  <a:lnTo>
                    <a:pt x="296544" y="111251"/>
                  </a:lnTo>
                  <a:lnTo>
                    <a:pt x="293369" y="110617"/>
                  </a:lnTo>
                  <a:lnTo>
                    <a:pt x="511232" y="110617"/>
                  </a:lnTo>
                  <a:lnTo>
                    <a:pt x="512190" y="108585"/>
                  </a:lnTo>
                  <a:lnTo>
                    <a:pt x="516396" y="99313"/>
                  </a:lnTo>
                  <a:lnTo>
                    <a:pt x="199389" y="99313"/>
                  </a:lnTo>
                  <a:lnTo>
                    <a:pt x="195452" y="98551"/>
                  </a:lnTo>
                  <a:lnTo>
                    <a:pt x="166369" y="92710"/>
                  </a:lnTo>
                  <a:lnTo>
                    <a:pt x="146083" y="90354"/>
                  </a:lnTo>
                  <a:close/>
                </a:path>
                <a:path w="537845" h="659764">
                  <a:moveTo>
                    <a:pt x="0" y="0"/>
                  </a:moveTo>
                  <a:lnTo>
                    <a:pt x="253" y="16890"/>
                  </a:lnTo>
                  <a:lnTo>
                    <a:pt x="11233" y="54897"/>
                  </a:lnTo>
                  <a:lnTo>
                    <a:pt x="20177" y="91582"/>
                  </a:lnTo>
                  <a:lnTo>
                    <a:pt x="27096" y="126958"/>
                  </a:lnTo>
                  <a:lnTo>
                    <a:pt x="32003" y="161036"/>
                  </a:lnTo>
                  <a:lnTo>
                    <a:pt x="51815" y="164719"/>
                  </a:lnTo>
                  <a:lnTo>
                    <a:pt x="67913" y="118808"/>
                  </a:lnTo>
                  <a:lnTo>
                    <a:pt x="103889" y="86830"/>
                  </a:lnTo>
                  <a:lnTo>
                    <a:pt x="449886" y="83643"/>
                  </a:lnTo>
                  <a:lnTo>
                    <a:pt x="0" y="0"/>
                  </a:lnTo>
                  <a:close/>
                </a:path>
                <a:path w="537845" h="659764">
                  <a:moveTo>
                    <a:pt x="511232" y="110617"/>
                  </a:moveTo>
                  <a:lnTo>
                    <a:pt x="293369" y="110617"/>
                  </a:lnTo>
                  <a:lnTo>
                    <a:pt x="302823" y="111644"/>
                  </a:lnTo>
                  <a:lnTo>
                    <a:pt x="312134" y="112839"/>
                  </a:lnTo>
                  <a:lnTo>
                    <a:pt x="358647" y="123444"/>
                  </a:lnTo>
                  <a:lnTo>
                    <a:pt x="383920" y="137922"/>
                  </a:lnTo>
                  <a:lnTo>
                    <a:pt x="489702" y="137922"/>
                  </a:lnTo>
                  <a:lnTo>
                    <a:pt x="508253" y="116332"/>
                  </a:lnTo>
                  <a:lnTo>
                    <a:pt x="509015" y="115315"/>
                  </a:lnTo>
                  <a:lnTo>
                    <a:pt x="511232" y="110617"/>
                  </a:lnTo>
                  <a:close/>
                </a:path>
                <a:path w="537845" h="659764">
                  <a:moveTo>
                    <a:pt x="449886" y="83643"/>
                  </a:moveTo>
                  <a:lnTo>
                    <a:pt x="141315" y="83643"/>
                  </a:lnTo>
                  <a:lnTo>
                    <a:pt x="164718" y="86740"/>
                  </a:lnTo>
                  <a:lnTo>
                    <a:pt x="173408" y="88483"/>
                  </a:lnTo>
                  <a:lnTo>
                    <a:pt x="181562" y="90297"/>
                  </a:lnTo>
                  <a:lnTo>
                    <a:pt x="189168" y="92205"/>
                  </a:lnTo>
                  <a:lnTo>
                    <a:pt x="196214" y="94234"/>
                  </a:lnTo>
                  <a:lnTo>
                    <a:pt x="195457" y="98527"/>
                  </a:lnTo>
                  <a:lnTo>
                    <a:pt x="199389" y="99313"/>
                  </a:lnTo>
                  <a:lnTo>
                    <a:pt x="516396" y="99313"/>
                  </a:lnTo>
                  <a:lnTo>
                    <a:pt x="517778" y="96265"/>
                  </a:lnTo>
                  <a:lnTo>
                    <a:pt x="449886" y="83643"/>
                  </a:lnTo>
                  <a:close/>
                </a:path>
              </a:pathLst>
            </a:custGeom>
            <a:solidFill>
              <a:srgbClr val="341833"/>
            </a:solidFill>
          </p:spPr>
          <p:txBody>
            <a:bodyPr wrap="square" lIns="0" tIns="0" rIns="0" bIns="0" rtlCol="0"/>
            <a:lstStyle/>
            <a:p>
              <a:endParaRPr/>
            </a:p>
          </p:txBody>
        </p:sp>
        <p:sp>
          <p:nvSpPr>
            <p:cNvPr id="76" name="object 76"/>
            <p:cNvSpPr/>
            <p:nvPr/>
          </p:nvSpPr>
          <p:spPr>
            <a:xfrm>
              <a:off x="10703052" y="2199893"/>
              <a:ext cx="168910" cy="443865"/>
            </a:xfrm>
            <a:custGeom>
              <a:avLst/>
              <a:gdLst/>
              <a:ahLst/>
              <a:cxnLst/>
              <a:rect l="l" t="t" r="r" b="b"/>
              <a:pathLst>
                <a:path w="168909" h="443864">
                  <a:moveTo>
                    <a:pt x="115316" y="5206"/>
                  </a:moveTo>
                  <a:lnTo>
                    <a:pt x="106291" y="3607"/>
                  </a:lnTo>
                  <a:lnTo>
                    <a:pt x="97123" y="2222"/>
                  </a:lnTo>
                  <a:lnTo>
                    <a:pt x="87812" y="1027"/>
                  </a:lnTo>
                  <a:lnTo>
                    <a:pt x="78358" y="0"/>
                  </a:lnTo>
                  <a:lnTo>
                    <a:pt x="81533" y="634"/>
                  </a:lnTo>
                  <a:lnTo>
                    <a:pt x="0" y="439292"/>
                  </a:lnTo>
                  <a:lnTo>
                    <a:pt x="2667" y="443864"/>
                  </a:lnTo>
                  <a:lnTo>
                    <a:pt x="83947" y="6730"/>
                  </a:lnTo>
                  <a:lnTo>
                    <a:pt x="120523" y="12700"/>
                  </a:lnTo>
                  <a:lnTo>
                    <a:pt x="164592" y="25272"/>
                  </a:lnTo>
                  <a:lnTo>
                    <a:pt x="168909" y="27304"/>
                  </a:lnTo>
                  <a:lnTo>
                    <a:pt x="164719" y="23875"/>
                  </a:lnTo>
                  <a:lnTo>
                    <a:pt x="155070" y="17922"/>
                  </a:lnTo>
                  <a:lnTo>
                    <a:pt x="143636" y="12826"/>
                  </a:lnTo>
                  <a:lnTo>
                    <a:pt x="130393" y="8588"/>
                  </a:lnTo>
                  <a:lnTo>
                    <a:pt x="115316" y="5206"/>
                  </a:lnTo>
                  <a:close/>
                </a:path>
              </a:pathLst>
            </a:custGeom>
            <a:ln w="9144">
              <a:solidFill>
                <a:srgbClr val="FFFFFF"/>
              </a:solidFill>
            </a:ln>
          </p:spPr>
          <p:txBody>
            <a:bodyPr wrap="square" lIns="0" tIns="0" rIns="0" bIns="0" rtlCol="0"/>
            <a:lstStyle/>
            <a:p>
              <a:endParaRPr/>
            </a:p>
          </p:txBody>
        </p:sp>
        <p:sp>
          <p:nvSpPr>
            <p:cNvPr id="77" name="object 77"/>
            <p:cNvSpPr/>
            <p:nvPr/>
          </p:nvSpPr>
          <p:spPr>
            <a:xfrm>
              <a:off x="10910316" y="2200275"/>
              <a:ext cx="120141" cy="150875"/>
            </a:xfrm>
            <a:prstGeom prst="rect">
              <a:avLst/>
            </a:prstGeom>
            <a:blipFill>
              <a:blip r:embed="rId34" cstate="print"/>
              <a:stretch>
                <a:fillRect/>
              </a:stretch>
            </a:blipFill>
          </p:spPr>
          <p:txBody>
            <a:bodyPr wrap="square" lIns="0" tIns="0" rIns="0" bIns="0" rtlCol="0"/>
            <a:lstStyle/>
            <a:p>
              <a:endParaRPr/>
            </a:p>
          </p:txBody>
        </p:sp>
        <p:sp>
          <p:nvSpPr>
            <p:cNvPr id="78" name="object 78"/>
            <p:cNvSpPr/>
            <p:nvPr/>
          </p:nvSpPr>
          <p:spPr>
            <a:xfrm>
              <a:off x="10488041" y="2089277"/>
              <a:ext cx="518159" cy="659765"/>
            </a:xfrm>
            <a:custGeom>
              <a:avLst/>
              <a:gdLst/>
              <a:ahLst/>
              <a:cxnLst/>
              <a:rect l="l" t="t" r="r" b="b"/>
              <a:pathLst>
                <a:path w="518159" h="659764">
                  <a:moveTo>
                    <a:pt x="0" y="0"/>
                  </a:moveTo>
                  <a:lnTo>
                    <a:pt x="517778" y="96265"/>
                  </a:lnTo>
                  <a:lnTo>
                    <a:pt x="512190" y="108585"/>
                  </a:lnTo>
                  <a:lnTo>
                    <a:pt x="509015" y="115315"/>
                  </a:lnTo>
                  <a:lnTo>
                    <a:pt x="508253" y="116332"/>
                  </a:lnTo>
                  <a:lnTo>
                    <a:pt x="471804" y="158750"/>
                  </a:lnTo>
                  <a:lnTo>
                    <a:pt x="461611" y="172442"/>
                  </a:lnTo>
                  <a:lnTo>
                    <a:pt x="451596" y="187420"/>
                  </a:lnTo>
                  <a:lnTo>
                    <a:pt x="441747" y="203684"/>
                  </a:lnTo>
                  <a:lnTo>
                    <a:pt x="432053" y="221234"/>
                  </a:lnTo>
                  <a:lnTo>
                    <a:pt x="425068" y="228853"/>
                  </a:lnTo>
                  <a:lnTo>
                    <a:pt x="410209" y="219710"/>
                  </a:lnTo>
                  <a:lnTo>
                    <a:pt x="409955" y="212344"/>
                  </a:lnTo>
                  <a:lnTo>
                    <a:pt x="409448" y="204343"/>
                  </a:lnTo>
                  <a:lnTo>
                    <a:pt x="385538" y="170928"/>
                  </a:lnTo>
                  <a:lnTo>
                    <a:pt x="333120" y="151764"/>
                  </a:lnTo>
                  <a:lnTo>
                    <a:pt x="321944" y="150113"/>
                  </a:lnTo>
                  <a:lnTo>
                    <a:pt x="247903" y="558038"/>
                  </a:lnTo>
                  <a:lnTo>
                    <a:pt x="297433" y="659638"/>
                  </a:lnTo>
                  <a:lnTo>
                    <a:pt x="72135" y="617727"/>
                  </a:lnTo>
                  <a:lnTo>
                    <a:pt x="63245" y="587121"/>
                  </a:lnTo>
                  <a:lnTo>
                    <a:pt x="262381" y="624077"/>
                  </a:lnTo>
                  <a:lnTo>
                    <a:pt x="242442" y="597281"/>
                  </a:lnTo>
                  <a:lnTo>
                    <a:pt x="253491" y="616331"/>
                  </a:lnTo>
                  <a:lnTo>
                    <a:pt x="46227" y="577850"/>
                  </a:lnTo>
                  <a:lnTo>
                    <a:pt x="115697" y="527431"/>
                  </a:lnTo>
                  <a:lnTo>
                    <a:pt x="190245" y="126237"/>
                  </a:lnTo>
                  <a:lnTo>
                    <a:pt x="169290" y="122300"/>
                  </a:lnTo>
                  <a:lnTo>
                    <a:pt x="150979" y="119776"/>
                  </a:lnTo>
                  <a:lnTo>
                    <a:pt x="135286" y="119633"/>
                  </a:lnTo>
                  <a:lnTo>
                    <a:pt x="122213" y="121872"/>
                  </a:lnTo>
                  <a:lnTo>
                    <a:pt x="87596" y="163425"/>
                  </a:lnTo>
                  <a:lnTo>
                    <a:pt x="81025" y="184403"/>
                  </a:lnTo>
                  <a:lnTo>
                    <a:pt x="53593" y="179197"/>
                  </a:lnTo>
                  <a:lnTo>
                    <a:pt x="72516" y="129873"/>
                  </a:lnTo>
                  <a:lnTo>
                    <a:pt x="111273" y="94978"/>
                  </a:lnTo>
                  <a:lnTo>
                    <a:pt x="146083" y="90354"/>
                  </a:lnTo>
                  <a:lnTo>
                    <a:pt x="166369" y="92710"/>
                  </a:lnTo>
                  <a:lnTo>
                    <a:pt x="199389" y="99313"/>
                  </a:lnTo>
                  <a:lnTo>
                    <a:pt x="195452" y="98551"/>
                  </a:lnTo>
                  <a:lnTo>
                    <a:pt x="196214" y="94234"/>
                  </a:lnTo>
                  <a:lnTo>
                    <a:pt x="189168" y="92205"/>
                  </a:lnTo>
                  <a:lnTo>
                    <a:pt x="181562" y="90297"/>
                  </a:lnTo>
                  <a:lnTo>
                    <a:pt x="173408" y="88483"/>
                  </a:lnTo>
                  <a:lnTo>
                    <a:pt x="164718" y="86740"/>
                  </a:lnTo>
                  <a:lnTo>
                    <a:pt x="141315" y="83643"/>
                  </a:lnTo>
                  <a:lnTo>
                    <a:pt x="121030" y="83677"/>
                  </a:lnTo>
                  <a:lnTo>
                    <a:pt x="78176" y="103425"/>
                  </a:lnTo>
                  <a:lnTo>
                    <a:pt x="59126" y="139239"/>
                  </a:lnTo>
                  <a:lnTo>
                    <a:pt x="51815" y="164719"/>
                  </a:lnTo>
                  <a:lnTo>
                    <a:pt x="32003" y="161036"/>
                  </a:lnTo>
                  <a:lnTo>
                    <a:pt x="27096" y="126958"/>
                  </a:lnTo>
                  <a:lnTo>
                    <a:pt x="20177" y="91582"/>
                  </a:lnTo>
                  <a:lnTo>
                    <a:pt x="11233" y="54897"/>
                  </a:lnTo>
                  <a:lnTo>
                    <a:pt x="253" y="16890"/>
                  </a:lnTo>
                  <a:lnTo>
                    <a:pt x="0" y="0"/>
                  </a:lnTo>
                  <a:close/>
                </a:path>
              </a:pathLst>
            </a:custGeom>
            <a:ln w="9144">
              <a:solidFill>
                <a:srgbClr val="FFFFFF"/>
              </a:solidFill>
            </a:ln>
          </p:spPr>
          <p:txBody>
            <a:bodyPr wrap="square" lIns="0" tIns="0" rIns="0" bIns="0" rtlCol="0"/>
            <a:lstStyle/>
            <a:p>
              <a:endParaRPr/>
            </a:p>
          </p:txBody>
        </p:sp>
        <p:sp>
          <p:nvSpPr>
            <p:cNvPr id="79" name="object 79"/>
            <p:cNvSpPr/>
            <p:nvPr/>
          </p:nvSpPr>
          <p:spPr>
            <a:xfrm>
              <a:off x="10899648" y="2255519"/>
              <a:ext cx="654557" cy="662177"/>
            </a:xfrm>
            <a:prstGeom prst="rect">
              <a:avLst/>
            </a:prstGeom>
            <a:blipFill>
              <a:blip r:embed="rId35" cstate="print"/>
              <a:stretch>
                <a:fillRect/>
              </a:stretch>
            </a:blipFill>
          </p:spPr>
          <p:txBody>
            <a:bodyPr wrap="square" lIns="0" tIns="0" rIns="0" bIns="0" rtlCol="0"/>
            <a:lstStyle/>
            <a:p>
              <a:endParaRPr/>
            </a:p>
          </p:txBody>
        </p:sp>
        <p:sp>
          <p:nvSpPr>
            <p:cNvPr id="80" name="object 80"/>
            <p:cNvSpPr/>
            <p:nvPr/>
          </p:nvSpPr>
          <p:spPr>
            <a:xfrm>
              <a:off x="10888472" y="2244312"/>
              <a:ext cx="626491" cy="633777"/>
            </a:xfrm>
            <a:prstGeom prst="rect">
              <a:avLst/>
            </a:prstGeom>
            <a:blipFill>
              <a:blip r:embed="rId36" cstate="print"/>
              <a:stretch>
                <a:fillRect/>
              </a:stretch>
            </a:blipFill>
          </p:spPr>
          <p:txBody>
            <a:bodyPr wrap="square" lIns="0" tIns="0" rIns="0" bIns="0" rtlCol="0"/>
            <a:lstStyle/>
            <a:p>
              <a:endParaRPr/>
            </a:p>
          </p:txBody>
        </p:sp>
      </p:grpSp>
      <p:sp>
        <p:nvSpPr>
          <p:cNvPr id="81" name="TextBox 80"/>
          <p:cNvSpPr txBox="1"/>
          <p:nvPr/>
        </p:nvSpPr>
        <p:spPr>
          <a:xfrm>
            <a:off x="3124200" y="76200"/>
            <a:ext cx="4219425" cy="923330"/>
          </a:xfrm>
          <a:prstGeom prst="rect">
            <a:avLst/>
          </a:prstGeom>
          <a:noFill/>
        </p:spPr>
        <p:txBody>
          <a:bodyPr wrap="none" rtlCol="0">
            <a:spAutoFit/>
          </a:bodyPr>
          <a:lstStyle/>
          <a:p>
            <a:r>
              <a:rPr lang="en-US" sz="5400" dirty="0" smtClean="0">
                <a:solidFill>
                  <a:srgbClr val="FF0000"/>
                </a:solidFill>
              </a:rPr>
              <a:t>Decision No. 9</a:t>
            </a:r>
            <a:endParaRPr lang="en-US" sz="5400" dirty="0">
              <a:solidFill>
                <a:srgbClr val="FF000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56823" y="4021835"/>
            <a:ext cx="7466601" cy="283616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97632" y="1703578"/>
            <a:ext cx="7101840" cy="1490152"/>
          </a:xfrm>
          <a:prstGeom prst="rect">
            <a:avLst/>
          </a:prstGeom>
        </p:spPr>
        <p:txBody>
          <a:bodyPr vert="horz" wrap="square" lIns="0" tIns="12700" rIns="0" bIns="0" rtlCol="0">
            <a:spAutoFit/>
          </a:bodyPr>
          <a:lstStyle/>
          <a:p>
            <a:pPr marL="12700">
              <a:lnSpc>
                <a:spcPct val="100000"/>
              </a:lnSpc>
              <a:spcBef>
                <a:spcPts val="100"/>
              </a:spcBef>
              <a:tabLst>
                <a:tab pos="1149350" algn="l"/>
              </a:tabLst>
            </a:pPr>
            <a:r>
              <a:rPr sz="4800" spc="-130" dirty="0">
                <a:latin typeface="Times New Roman"/>
                <a:cs typeface="Times New Roman"/>
              </a:rPr>
              <a:t>Test	</a:t>
            </a:r>
            <a:r>
              <a:rPr sz="4800" spc="-30" dirty="0">
                <a:latin typeface="Times New Roman"/>
                <a:cs typeface="Times New Roman"/>
              </a:rPr>
              <a:t>Everything </a:t>
            </a:r>
            <a:r>
              <a:rPr sz="4800" spc="-260">
                <a:latin typeface="Times New Roman"/>
                <a:cs typeface="Times New Roman"/>
              </a:rPr>
              <a:t>You</a:t>
            </a:r>
            <a:r>
              <a:rPr sz="4800" spc="-45">
                <a:latin typeface="Times New Roman"/>
                <a:cs typeface="Times New Roman"/>
              </a:rPr>
              <a:t> </a:t>
            </a:r>
            <a:r>
              <a:rPr sz="4800" spc="10" smtClean="0">
                <a:latin typeface="Times New Roman"/>
                <a:cs typeface="Times New Roman"/>
              </a:rPr>
              <a:t>Learned</a:t>
            </a:r>
            <a:r>
              <a:rPr lang="en-US" sz="4800" spc="10" dirty="0" smtClean="0">
                <a:latin typeface="Times New Roman"/>
                <a:cs typeface="Times New Roman"/>
              </a:rPr>
              <a:t> and Record as CV</a:t>
            </a:r>
            <a:endParaRPr sz="4800">
              <a:latin typeface="Times New Roman"/>
              <a:cs typeface="Times New Roman"/>
            </a:endParaRPr>
          </a:p>
        </p:txBody>
      </p:sp>
      <p:sp>
        <p:nvSpPr>
          <p:cNvPr id="4" name="TextBox 3"/>
          <p:cNvSpPr txBox="1"/>
          <p:nvPr/>
        </p:nvSpPr>
        <p:spPr>
          <a:xfrm>
            <a:off x="3124200" y="76200"/>
            <a:ext cx="4570482" cy="923330"/>
          </a:xfrm>
          <a:prstGeom prst="rect">
            <a:avLst/>
          </a:prstGeom>
          <a:noFill/>
        </p:spPr>
        <p:txBody>
          <a:bodyPr wrap="none" rtlCol="0">
            <a:spAutoFit/>
          </a:bodyPr>
          <a:lstStyle/>
          <a:p>
            <a:r>
              <a:rPr lang="en-US" sz="5400" dirty="0" smtClean="0">
                <a:solidFill>
                  <a:srgbClr val="FF0000"/>
                </a:solidFill>
              </a:rPr>
              <a:t>Decision No. 10</a:t>
            </a:r>
            <a:endParaRPr lang="en-US" sz="5400" dirty="0">
              <a:solidFill>
                <a:srgbClr val="FF00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56823" y="4021835"/>
            <a:ext cx="7466601" cy="283616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94585" y="1373835"/>
            <a:ext cx="7110730" cy="1416050"/>
          </a:xfrm>
          <a:prstGeom prst="rect">
            <a:avLst/>
          </a:prstGeom>
        </p:spPr>
        <p:txBody>
          <a:bodyPr vert="horz" wrap="square" lIns="0" tIns="95250" rIns="0" bIns="0" rtlCol="0">
            <a:spAutoFit/>
          </a:bodyPr>
          <a:lstStyle/>
          <a:p>
            <a:pPr marL="1184275" marR="5080" indent="-1172210">
              <a:lnSpc>
                <a:spcPts val="5190"/>
              </a:lnSpc>
              <a:spcBef>
                <a:spcPts val="750"/>
              </a:spcBef>
            </a:pPr>
            <a:r>
              <a:rPr sz="4800" spc="35" dirty="0">
                <a:latin typeface="Times New Roman"/>
                <a:cs typeface="Times New Roman"/>
              </a:rPr>
              <a:t>Create </a:t>
            </a:r>
            <a:r>
              <a:rPr sz="4800" spc="-30" dirty="0">
                <a:latin typeface="Times New Roman"/>
                <a:cs typeface="Times New Roman"/>
              </a:rPr>
              <a:t>Projects </a:t>
            </a:r>
            <a:r>
              <a:rPr sz="4800" spc="100" dirty="0">
                <a:latin typeface="Times New Roman"/>
                <a:cs typeface="Times New Roman"/>
              </a:rPr>
              <a:t>on </a:t>
            </a:r>
            <a:r>
              <a:rPr sz="4800" spc="-120" dirty="0">
                <a:latin typeface="Times New Roman"/>
                <a:cs typeface="Times New Roman"/>
              </a:rPr>
              <a:t>Your </a:t>
            </a:r>
            <a:r>
              <a:rPr sz="4800" spc="90" dirty="0">
                <a:latin typeface="Times New Roman"/>
                <a:cs typeface="Times New Roman"/>
              </a:rPr>
              <a:t>own  </a:t>
            </a:r>
            <a:r>
              <a:rPr sz="4800" spc="-95" dirty="0">
                <a:latin typeface="Times New Roman"/>
                <a:cs typeface="Times New Roman"/>
              </a:rPr>
              <a:t>Time </a:t>
            </a:r>
            <a:r>
              <a:rPr sz="4800" spc="635" dirty="0"/>
              <a:t>– </a:t>
            </a:r>
            <a:r>
              <a:rPr sz="4800" spc="55" dirty="0">
                <a:latin typeface="Times New Roman"/>
                <a:cs typeface="Times New Roman"/>
              </a:rPr>
              <a:t>pet</a:t>
            </a:r>
            <a:r>
              <a:rPr sz="4800" spc="-810" dirty="0">
                <a:latin typeface="Times New Roman"/>
                <a:cs typeface="Times New Roman"/>
              </a:rPr>
              <a:t> </a:t>
            </a:r>
            <a:r>
              <a:rPr sz="4800" spc="35" dirty="0">
                <a:latin typeface="Times New Roman"/>
                <a:cs typeface="Times New Roman"/>
              </a:rPr>
              <a:t>projects</a:t>
            </a:r>
            <a:endParaRPr sz="4800">
              <a:latin typeface="Times New Roman"/>
              <a:cs typeface="Times New Roman"/>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0" y="0"/>
            <a:ext cx="6096000" cy="685799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75005" y="306146"/>
            <a:ext cx="5153025" cy="5392420"/>
          </a:xfrm>
          <a:prstGeom prst="rect">
            <a:avLst/>
          </a:prstGeom>
        </p:spPr>
        <p:txBody>
          <a:bodyPr vert="horz" wrap="square" lIns="0" tIns="13335" rIns="0" bIns="0" rtlCol="0">
            <a:spAutoFit/>
          </a:bodyPr>
          <a:lstStyle/>
          <a:p>
            <a:pPr marL="299085" marR="1253490" indent="-287020">
              <a:lnSpc>
                <a:spcPct val="100000"/>
              </a:lnSpc>
              <a:spcBef>
                <a:spcPts val="105"/>
              </a:spcBef>
              <a:buSzPct val="96875"/>
              <a:buFont typeface="Wingdings"/>
              <a:buChar char=""/>
              <a:tabLst>
                <a:tab pos="376555" algn="l"/>
              </a:tabLst>
            </a:pPr>
            <a:r>
              <a:rPr sz="3200" spc="25" dirty="0">
                <a:solidFill>
                  <a:srgbClr val="341833"/>
                </a:solidFill>
                <a:latin typeface="Times New Roman"/>
                <a:cs typeface="Times New Roman"/>
              </a:rPr>
              <a:t>Create </a:t>
            </a:r>
            <a:r>
              <a:rPr sz="3200" spc="80" dirty="0">
                <a:solidFill>
                  <a:srgbClr val="341833"/>
                </a:solidFill>
                <a:latin typeface="Times New Roman"/>
                <a:cs typeface="Times New Roman"/>
              </a:rPr>
              <a:t>a </a:t>
            </a:r>
            <a:r>
              <a:rPr sz="3200" spc="-254" dirty="0">
                <a:solidFill>
                  <a:srgbClr val="341833"/>
                </a:solidFill>
                <a:latin typeface="Times New Roman"/>
                <a:cs typeface="Times New Roman"/>
              </a:rPr>
              <a:t>CV </a:t>
            </a:r>
            <a:r>
              <a:rPr sz="3200" spc="55" dirty="0">
                <a:solidFill>
                  <a:srgbClr val="341833"/>
                </a:solidFill>
                <a:latin typeface="Times New Roman"/>
                <a:cs typeface="Times New Roman"/>
              </a:rPr>
              <a:t>from</a:t>
            </a:r>
            <a:r>
              <a:rPr sz="3200" spc="-535" dirty="0">
                <a:solidFill>
                  <a:srgbClr val="341833"/>
                </a:solidFill>
                <a:latin typeface="Times New Roman"/>
                <a:cs typeface="Times New Roman"/>
              </a:rPr>
              <a:t> </a:t>
            </a:r>
            <a:r>
              <a:rPr sz="3200" spc="65" dirty="0">
                <a:solidFill>
                  <a:srgbClr val="341833"/>
                </a:solidFill>
                <a:latin typeface="Times New Roman"/>
                <a:cs typeface="Times New Roman"/>
              </a:rPr>
              <a:t>the  </a:t>
            </a:r>
            <a:r>
              <a:rPr sz="3200" spc="20" dirty="0">
                <a:solidFill>
                  <a:srgbClr val="341833"/>
                </a:solidFill>
                <a:latin typeface="Times New Roman"/>
                <a:cs typeface="Times New Roman"/>
              </a:rPr>
              <a:t>beginning</a:t>
            </a:r>
            <a:endParaRPr sz="3200">
              <a:latin typeface="Times New Roman"/>
              <a:cs typeface="Times New Roman"/>
            </a:endParaRPr>
          </a:p>
          <a:p>
            <a:pPr>
              <a:lnSpc>
                <a:spcPct val="100000"/>
              </a:lnSpc>
              <a:spcBef>
                <a:spcPts val="45"/>
              </a:spcBef>
              <a:buChar char=""/>
            </a:pPr>
            <a:endParaRPr sz="3300">
              <a:latin typeface="Times New Roman"/>
              <a:cs typeface="Times New Roman"/>
            </a:endParaRPr>
          </a:p>
          <a:p>
            <a:pPr marL="375920" indent="-363855">
              <a:lnSpc>
                <a:spcPct val="100000"/>
              </a:lnSpc>
              <a:buSzPct val="96875"/>
              <a:buFont typeface="Wingdings"/>
              <a:buChar char=""/>
              <a:tabLst>
                <a:tab pos="376555" algn="l"/>
              </a:tabLst>
            </a:pPr>
            <a:r>
              <a:rPr sz="3200" spc="-10" dirty="0">
                <a:solidFill>
                  <a:srgbClr val="341833"/>
                </a:solidFill>
                <a:latin typeface="Times New Roman"/>
                <a:cs typeface="Times New Roman"/>
              </a:rPr>
              <a:t>Sounds </a:t>
            </a:r>
            <a:r>
              <a:rPr sz="3200" spc="15" dirty="0">
                <a:solidFill>
                  <a:srgbClr val="341833"/>
                </a:solidFill>
                <a:latin typeface="Times New Roman"/>
                <a:cs typeface="Times New Roman"/>
              </a:rPr>
              <a:t>strange, </a:t>
            </a:r>
            <a:r>
              <a:rPr sz="3200" spc="-290" dirty="0">
                <a:solidFill>
                  <a:srgbClr val="341833"/>
                </a:solidFill>
                <a:latin typeface="Times New Roman"/>
                <a:cs typeface="Times New Roman"/>
              </a:rPr>
              <a:t>BUT</a:t>
            </a:r>
            <a:r>
              <a:rPr sz="3200" spc="-85" dirty="0">
                <a:solidFill>
                  <a:srgbClr val="341833"/>
                </a:solidFill>
                <a:latin typeface="Times New Roman"/>
                <a:cs typeface="Times New Roman"/>
              </a:rPr>
              <a:t> </a:t>
            </a:r>
            <a:r>
              <a:rPr sz="3200" spc="-60" dirty="0">
                <a:solidFill>
                  <a:srgbClr val="341833"/>
                </a:solidFill>
                <a:latin typeface="Times New Roman"/>
                <a:cs typeface="Times New Roman"/>
              </a:rPr>
              <a:t>Fact</a:t>
            </a:r>
            <a:endParaRPr sz="3200">
              <a:latin typeface="Times New Roman"/>
              <a:cs typeface="Times New Roman"/>
            </a:endParaRPr>
          </a:p>
          <a:p>
            <a:pPr>
              <a:lnSpc>
                <a:spcPct val="100000"/>
              </a:lnSpc>
              <a:spcBef>
                <a:spcPts val="50"/>
              </a:spcBef>
              <a:buChar char=""/>
            </a:pPr>
            <a:endParaRPr sz="3300">
              <a:latin typeface="Times New Roman"/>
              <a:cs typeface="Times New Roman"/>
            </a:endParaRPr>
          </a:p>
          <a:p>
            <a:pPr marL="299085" marR="5080" indent="-287020">
              <a:lnSpc>
                <a:spcPct val="100000"/>
              </a:lnSpc>
              <a:buSzPct val="96875"/>
              <a:buFont typeface="Wingdings"/>
              <a:buChar char=""/>
              <a:tabLst>
                <a:tab pos="376555" algn="l"/>
              </a:tabLst>
            </a:pPr>
            <a:r>
              <a:rPr sz="3200" spc="-5" dirty="0">
                <a:solidFill>
                  <a:srgbClr val="341833"/>
                </a:solidFill>
                <a:latin typeface="Times New Roman"/>
                <a:cs typeface="Times New Roman"/>
              </a:rPr>
              <a:t>Plan </a:t>
            </a:r>
            <a:r>
              <a:rPr sz="3200" spc="105" dirty="0">
                <a:solidFill>
                  <a:srgbClr val="341833"/>
                </a:solidFill>
                <a:latin typeface="Times New Roman"/>
                <a:cs typeface="Times New Roman"/>
              </a:rPr>
              <a:t>and </a:t>
            </a:r>
            <a:r>
              <a:rPr sz="3200" spc="-40" dirty="0">
                <a:solidFill>
                  <a:srgbClr val="341833"/>
                </a:solidFill>
                <a:latin typeface="Times New Roman"/>
                <a:cs typeface="Times New Roman"/>
              </a:rPr>
              <a:t>Do </a:t>
            </a:r>
            <a:r>
              <a:rPr sz="3200" spc="-5" dirty="0">
                <a:solidFill>
                  <a:srgbClr val="341833"/>
                </a:solidFill>
                <a:latin typeface="Times New Roman"/>
                <a:cs typeface="Times New Roman"/>
              </a:rPr>
              <a:t>stuff </a:t>
            </a:r>
            <a:r>
              <a:rPr sz="3200" spc="5" dirty="0">
                <a:solidFill>
                  <a:srgbClr val="341833"/>
                </a:solidFill>
                <a:latin typeface="Times New Roman"/>
                <a:cs typeface="Times New Roman"/>
              </a:rPr>
              <a:t>to </a:t>
            </a:r>
            <a:r>
              <a:rPr sz="3200" spc="-35" dirty="0">
                <a:solidFill>
                  <a:srgbClr val="341833"/>
                </a:solidFill>
                <a:latin typeface="Times New Roman"/>
                <a:cs typeface="Times New Roman"/>
              </a:rPr>
              <a:t>fill </a:t>
            </a:r>
            <a:r>
              <a:rPr sz="3200" spc="50" dirty="0">
                <a:solidFill>
                  <a:srgbClr val="341833"/>
                </a:solidFill>
                <a:latin typeface="Times New Roman"/>
                <a:cs typeface="Times New Roman"/>
              </a:rPr>
              <a:t>your  </a:t>
            </a:r>
            <a:r>
              <a:rPr sz="3200" spc="-260" dirty="0">
                <a:solidFill>
                  <a:srgbClr val="341833"/>
                </a:solidFill>
                <a:latin typeface="Times New Roman"/>
                <a:cs typeface="Times New Roman"/>
              </a:rPr>
              <a:t>CV</a:t>
            </a:r>
            <a:endParaRPr sz="3200">
              <a:latin typeface="Times New Roman"/>
              <a:cs typeface="Times New Roman"/>
            </a:endParaRPr>
          </a:p>
          <a:p>
            <a:pPr>
              <a:lnSpc>
                <a:spcPct val="100000"/>
              </a:lnSpc>
              <a:spcBef>
                <a:spcPts val="45"/>
              </a:spcBef>
              <a:buChar char=""/>
            </a:pPr>
            <a:endParaRPr sz="3300">
              <a:latin typeface="Times New Roman"/>
              <a:cs typeface="Times New Roman"/>
            </a:endParaRPr>
          </a:p>
          <a:p>
            <a:pPr marL="299085" marR="472440" indent="-287020">
              <a:lnSpc>
                <a:spcPct val="100000"/>
              </a:lnSpc>
              <a:spcBef>
                <a:spcPts val="5"/>
              </a:spcBef>
              <a:buSzPct val="96875"/>
              <a:buFont typeface="Wingdings"/>
              <a:buChar char=""/>
              <a:tabLst>
                <a:tab pos="376555" algn="l"/>
              </a:tabLst>
            </a:pPr>
            <a:r>
              <a:rPr sz="3200" spc="-30" dirty="0">
                <a:solidFill>
                  <a:srgbClr val="FF0000"/>
                </a:solidFill>
                <a:latin typeface="Times New Roman"/>
                <a:cs typeface="Times New Roman"/>
              </a:rPr>
              <a:t>This </a:t>
            </a:r>
            <a:r>
              <a:rPr sz="3200" spc="-50" dirty="0">
                <a:solidFill>
                  <a:srgbClr val="FF0000"/>
                </a:solidFill>
                <a:latin typeface="Times New Roman"/>
                <a:cs typeface="Times New Roman"/>
              </a:rPr>
              <a:t>is </a:t>
            </a:r>
            <a:r>
              <a:rPr sz="3200" spc="65" dirty="0">
                <a:solidFill>
                  <a:srgbClr val="FF0000"/>
                </a:solidFill>
                <a:latin typeface="Times New Roman"/>
                <a:cs typeface="Times New Roman"/>
              </a:rPr>
              <a:t>the </a:t>
            </a:r>
            <a:r>
              <a:rPr sz="3200" spc="-125" dirty="0">
                <a:solidFill>
                  <a:srgbClr val="FF0000"/>
                </a:solidFill>
                <a:latin typeface="Times New Roman"/>
                <a:cs typeface="Times New Roman"/>
              </a:rPr>
              <a:t>key, </a:t>
            </a:r>
            <a:r>
              <a:rPr sz="3200" spc="65" dirty="0">
                <a:solidFill>
                  <a:srgbClr val="FF0000"/>
                </a:solidFill>
                <a:latin typeface="Times New Roman"/>
                <a:cs typeface="Times New Roman"/>
              </a:rPr>
              <a:t>which </a:t>
            </a:r>
            <a:r>
              <a:rPr sz="3200" spc="5" dirty="0">
                <a:solidFill>
                  <a:srgbClr val="FF0000"/>
                </a:solidFill>
                <a:latin typeface="Times New Roman"/>
                <a:cs typeface="Times New Roman"/>
              </a:rPr>
              <a:t>will  </a:t>
            </a:r>
            <a:r>
              <a:rPr sz="3200" spc="105" dirty="0">
                <a:solidFill>
                  <a:srgbClr val="FF0000"/>
                </a:solidFill>
                <a:latin typeface="Times New Roman"/>
                <a:cs typeface="Times New Roman"/>
              </a:rPr>
              <a:t>put </a:t>
            </a:r>
            <a:r>
              <a:rPr sz="3200" spc="5" dirty="0">
                <a:solidFill>
                  <a:srgbClr val="FF0000"/>
                </a:solidFill>
                <a:latin typeface="Times New Roman"/>
                <a:cs typeface="Times New Roman"/>
              </a:rPr>
              <a:t>you </a:t>
            </a:r>
            <a:r>
              <a:rPr sz="3200" spc="75" dirty="0">
                <a:solidFill>
                  <a:srgbClr val="FF0000"/>
                </a:solidFill>
                <a:latin typeface="Times New Roman"/>
                <a:cs typeface="Times New Roman"/>
              </a:rPr>
              <a:t>in </a:t>
            </a:r>
            <a:r>
              <a:rPr sz="3200" spc="70" dirty="0">
                <a:solidFill>
                  <a:srgbClr val="FF0000"/>
                </a:solidFill>
                <a:latin typeface="Times New Roman"/>
                <a:cs typeface="Times New Roman"/>
              </a:rPr>
              <a:t>front </a:t>
            </a:r>
            <a:r>
              <a:rPr sz="3200" spc="-45" dirty="0">
                <a:solidFill>
                  <a:srgbClr val="FF0000"/>
                </a:solidFill>
                <a:latin typeface="Times New Roman"/>
                <a:cs typeface="Times New Roman"/>
              </a:rPr>
              <a:t>of </a:t>
            </a:r>
            <a:r>
              <a:rPr sz="3200" spc="80" dirty="0">
                <a:solidFill>
                  <a:srgbClr val="FF0000"/>
                </a:solidFill>
                <a:latin typeface="Times New Roman"/>
                <a:cs typeface="Times New Roman"/>
              </a:rPr>
              <a:t>other  </a:t>
            </a:r>
            <a:r>
              <a:rPr sz="3200" spc="65" dirty="0">
                <a:solidFill>
                  <a:srgbClr val="FF0000"/>
                </a:solidFill>
                <a:latin typeface="Times New Roman"/>
                <a:cs typeface="Times New Roman"/>
              </a:rPr>
              <a:t>graduates</a:t>
            </a:r>
            <a:endParaRPr sz="3200">
              <a:latin typeface="Times New Roman"/>
              <a:cs typeface="Times New Roman"/>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4500" y="239268"/>
            <a:ext cx="9154668" cy="439826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524000" y="4953000"/>
            <a:ext cx="9223247" cy="1304844"/>
          </a:xfrm>
          <a:prstGeom prst="rect">
            <a:avLst/>
          </a:prstGeom>
        </p:spPr>
        <p:txBody>
          <a:bodyPr vert="horz" wrap="square" lIns="0" tIns="12065" rIns="0" bIns="0" rtlCol="0">
            <a:spAutoFit/>
          </a:bodyPr>
          <a:lstStyle/>
          <a:p>
            <a:pPr marL="12065" marR="5080" algn="ctr">
              <a:lnSpc>
                <a:spcPct val="100000"/>
              </a:lnSpc>
              <a:spcBef>
                <a:spcPts val="95"/>
              </a:spcBef>
            </a:pPr>
            <a:r>
              <a:rPr sz="2800" b="1" spc="-5" dirty="0">
                <a:solidFill>
                  <a:srgbClr val="341833"/>
                </a:solidFill>
                <a:latin typeface="Carlito"/>
                <a:cs typeface="Carlito"/>
              </a:rPr>
              <a:t>Sharing the </a:t>
            </a:r>
            <a:r>
              <a:rPr sz="2800" b="1" spc="-10" dirty="0">
                <a:solidFill>
                  <a:srgbClr val="341833"/>
                </a:solidFill>
                <a:latin typeface="Carlito"/>
                <a:cs typeface="Carlito"/>
              </a:rPr>
              <a:t>knowledge will ultimately </a:t>
            </a:r>
            <a:r>
              <a:rPr sz="2800" b="1" spc="-5" dirty="0">
                <a:solidFill>
                  <a:srgbClr val="341833"/>
                </a:solidFill>
                <a:latin typeface="Carlito"/>
                <a:cs typeface="Carlito"/>
              </a:rPr>
              <a:t>help </a:t>
            </a:r>
            <a:r>
              <a:rPr sz="2800" b="1" spc="-15" dirty="0">
                <a:solidFill>
                  <a:srgbClr val="341833"/>
                </a:solidFill>
                <a:latin typeface="Carlito"/>
                <a:cs typeface="Carlito"/>
              </a:rPr>
              <a:t>you to </a:t>
            </a:r>
            <a:r>
              <a:rPr sz="2800" b="1" spc="-5" dirty="0">
                <a:solidFill>
                  <a:srgbClr val="341833"/>
                </a:solidFill>
                <a:latin typeface="Carlito"/>
                <a:cs typeface="Carlito"/>
              </a:rPr>
              <a:t>learn  </a:t>
            </a:r>
            <a:r>
              <a:rPr sz="2800" b="1" spc="-25" dirty="0">
                <a:solidFill>
                  <a:srgbClr val="341833"/>
                </a:solidFill>
                <a:latin typeface="Carlito"/>
                <a:cs typeface="Carlito"/>
              </a:rPr>
              <a:t>properly. </a:t>
            </a:r>
            <a:r>
              <a:rPr sz="2800" b="1" spc="-5" dirty="0">
                <a:solidFill>
                  <a:srgbClr val="341833"/>
                </a:solidFill>
                <a:latin typeface="Carlito"/>
                <a:cs typeface="Carlito"/>
              </a:rPr>
              <a:t>Final session </a:t>
            </a:r>
            <a:r>
              <a:rPr sz="2800" b="1" spc="-10" dirty="0">
                <a:solidFill>
                  <a:srgbClr val="341833"/>
                </a:solidFill>
                <a:latin typeface="Carlito"/>
                <a:cs typeface="Carlito"/>
              </a:rPr>
              <a:t>with </a:t>
            </a:r>
            <a:r>
              <a:rPr sz="2800" b="1" spc="-5" dirty="0">
                <a:solidFill>
                  <a:srgbClr val="341833"/>
                </a:solidFill>
                <a:latin typeface="Carlito"/>
                <a:cs typeface="Carlito"/>
              </a:rPr>
              <a:t>the </a:t>
            </a:r>
            <a:r>
              <a:rPr sz="2800" b="1" spc="-15" dirty="0">
                <a:solidFill>
                  <a:srgbClr val="341833"/>
                </a:solidFill>
                <a:latin typeface="Carlito"/>
                <a:cs typeface="Carlito"/>
              </a:rPr>
              <a:t>group </a:t>
            </a:r>
            <a:r>
              <a:rPr sz="2800" b="1" spc="-20" dirty="0">
                <a:solidFill>
                  <a:srgbClr val="341833"/>
                </a:solidFill>
                <a:latin typeface="Carlito"/>
                <a:cs typeface="Carlito"/>
              </a:rPr>
              <a:t>always </a:t>
            </a:r>
            <a:r>
              <a:rPr sz="2800" b="1" spc="-5" dirty="0">
                <a:solidFill>
                  <a:srgbClr val="341833"/>
                </a:solidFill>
                <a:latin typeface="Carlito"/>
                <a:cs typeface="Carlito"/>
              </a:rPr>
              <a:t>helps </a:t>
            </a:r>
            <a:r>
              <a:rPr sz="2800" b="1" spc="-15" dirty="0">
                <a:solidFill>
                  <a:srgbClr val="341833"/>
                </a:solidFill>
                <a:latin typeface="Carlito"/>
                <a:cs typeface="Carlito"/>
              </a:rPr>
              <a:t>to  </a:t>
            </a:r>
            <a:r>
              <a:rPr sz="2800" b="1" spc="-5" dirty="0">
                <a:solidFill>
                  <a:srgbClr val="341833"/>
                </a:solidFill>
                <a:latin typeface="Carlito"/>
                <a:cs typeface="Carlito"/>
              </a:rPr>
              <a:t>think about the</a:t>
            </a:r>
            <a:r>
              <a:rPr sz="2800" b="1" spc="30" dirty="0">
                <a:solidFill>
                  <a:srgbClr val="341833"/>
                </a:solidFill>
                <a:latin typeface="Carlito"/>
                <a:cs typeface="Carlito"/>
              </a:rPr>
              <a:t> </a:t>
            </a:r>
            <a:r>
              <a:rPr sz="2800" b="1" spc="-10" dirty="0">
                <a:solidFill>
                  <a:srgbClr val="341833"/>
                </a:solidFill>
                <a:latin typeface="Carlito"/>
                <a:cs typeface="Carlito"/>
              </a:rPr>
              <a:t>unthinkable.</a:t>
            </a:r>
            <a:endParaRPr sz="2800" dirty="0">
              <a:latin typeface="Carlito"/>
              <a:cs typeface="Carlito"/>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mart work over hard work"/>
          <p:cNvPicPr>
            <a:picLocks noChangeAspect="1" noChangeArrowheads="1"/>
          </p:cNvPicPr>
          <p:nvPr/>
        </p:nvPicPr>
        <p:blipFill>
          <a:blip r:embed="rId2"/>
          <a:srcRect/>
          <a:stretch>
            <a:fillRect/>
          </a:stretch>
        </p:blipFill>
        <p:spPr bwMode="auto">
          <a:xfrm>
            <a:off x="155575" y="307974"/>
            <a:ext cx="10817225" cy="5711826"/>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8788"/>
          <a:stretch/>
        </p:blipFill>
        <p:spPr>
          <a:xfrm>
            <a:off x="13547" y="152400"/>
            <a:ext cx="12090400" cy="6172200"/>
          </a:xfrm>
          <a:prstGeom prst="rect">
            <a:avLst/>
          </a:prstGeom>
        </p:spPr>
      </p:pic>
    </p:spTree>
    <p:extLst>
      <p:ext uri="{BB962C8B-B14F-4D97-AF65-F5344CB8AC3E}">
        <p14:creationId xmlns:p14="http://schemas.microsoft.com/office/powerpoint/2010/main" val="3167514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1981200" y="228600"/>
            <a:ext cx="8534400" cy="5810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4.bp.blogspot.com/_Xv_xYRDYVp0/TBut1-23l-I/AAAAAAAAAe0/-Lyxg0AIx7w/s400/WinnersNotQuitters_002.jpeg"/>
          <p:cNvPicPr>
            <a:picLocks noChangeAspect="1" noChangeArrowheads="1"/>
          </p:cNvPicPr>
          <p:nvPr/>
        </p:nvPicPr>
        <p:blipFill>
          <a:blip r:embed="rId2" cstate="print"/>
          <a:srcRect/>
          <a:stretch>
            <a:fillRect/>
          </a:stretch>
        </p:blipFill>
        <p:spPr bwMode="auto">
          <a:xfrm>
            <a:off x="762000" y="2895600"/>
            <a:ext cx="10363200" cy="3581400"/>
          </a:xfrm>
          <a:prstGeom prst="rect">
            <a:avLst/>
          </a:prstGeom>
          <a:noFill/>
        </p:spPr>
      </p:pic>
      <p:sp>
        <p:nvSpPr>
          <p:cNvPr id="5" name="TextBox 4"/>
          <p:cNvSpPr txBox="1"/>
          <p:nvPr/>
        </p:nvSpPr>
        <p:spPr>
          <a:xfrm>
            <a:off x="304800" y="152400"/>
            <a:ext cx="12439303" cy="830997"/>
          </a:xfrm>
          <a:prstGeom prst="rect">
            <a:avLst/>
          </a:prstGeom>
          <a:noFill/>
        </p:spPr>
        <p:txBody>
          <a:bodyPr wrap="none" rtlCol="0">
            <a:spAutoFit/>
          </a:bodyPr>
          <a:lstStyle/>
          <a:p>
            <a:r>
              <a:rPr lang="en-US" sz="4800" dirty="0" smtClean="0">
                <a:solidFill>
                  <a:srgbClr val="FF0000"/>
                </a:solidFill>
              </a:rPr>
              <a:t>Main Pre-requisite – Avoid Opinion influencing </a:t>
            </a:r>
            <a:endParaRPr lang="en-US" sz="4800" dirty="0">
              <a:solidFill>
                <a:srgbClr val="FF0000"/>
              </a:solidFill>
            </a:endParaRPr>
          </a:p>
        </p:txBody>
      </p:sp>
      <p:pic>
        <p:nvPicPr>
          <p:cNvPr id="4098" name="Picture 2" descr="Copy Of Opinion Writing - Lessons - Blendspace"/>
          <p:cNvPicPr>
            <a:picLocks noChangeAspect="1" noChangeArrowheads="1"/>
          </p:cNvPicPr>
          <p:nvPr/>
        </p:nvPicPr>
        <p:blipFill>
          <a:blip r:embed="rId3"/>
          <a:srcRect/>
          <a:stretch>
            <a:fillRect/>
          </a:stretch>
        </p:blipFill>
        <p:spPr bwMode="auto">
          <a:xfrm>
            <a:off x="3276600" y="914400"/>
            <a:ext cx="4648200" cy="17526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4386" name="Picture 2" descr="https://3.bp.blogspot.com/_Xv_xYRDYVp0/TBut2uCzVUI/AAAAAAAAAe8/4oIiGyobKmQ/s400/WinnersNotQuitters_003.jpeg"/>
          <p:cNvPicPr>
            <a:picLocks noChangeAspect="1" noChangeArrowheads="1"/>
          </p:cNvPicPr>
          <p:nvPr/>
        </p:nvPicPr>
        <p:blipFill>
          <a:blip r:embed="rId2" cstate="print"/>
          <a:srcRect/>
          <a:stretch>
            <a:fillRect/>
          </a:stretch>
        </p:blipFill>
        <p:spPr bwMode="auto">
          <a:xfrm>
            <a:off x="914400" y="533401"/>
            <a:ext cx="10287000" cy="50292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2"/>
          <p:cNvSpPr>
            <a:spLocks noGrp="1"/>
          </p:cNvSpPr>
          <p:nvPr>
            <p:ph type="body" idx="1"/>
          </p:nvPr>
        </p:nvSpPr>
        <p:spPr>
          <a:xfrm>
            <a:off x="861440" y="1858796"/>
            <a:ext cx="10469118" cy="430887"/>
          </a:xfrm>
        </p:spPr>
        <p:txBody>
          <a:bodyPr/>
          <a:lstStyle/>
          <a:p>
            <a:endParaRPr lang="en-US" dirty="0"/>
          </a:p>
        </p:txBody>
      </p:sp>
      <p:pic>
        <p:nvPicPr>
          <p:cNvPr id="145410" name="Picture 2" descr="https://1.bp.blogspot.com/_Xv_xYRDYVp0/TBut3ZnmPBI/AAAAAAAAAfE/tOUsTeyeMug/s400/WinnersNotQuitters_004.jpeg"/>
          <p:cNvPicPr>
            <a:picLocks noChangeAspect="1" noChangeArrowheads="1"/>
          </p:cNvPicPr>
          <p:nvPr/>
        </p:nvPicPr>
        <p:blipFill>
          <a:blip r:embed="rId2" cstate="print"/>
          <a:srcRect/>
          <a:stretch>
            <a:fillRect/>
          </a:stretch>
        </p:blipFill>
        <p:spPr bwMode="auto">
          <a:xfrm>
            <a:off x="914400" y="457200"/>
            <a:ext cx="10058400" cy="56388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6434" name="Picture 2" descr="https://2.bp.blogspot.com/_Xv_xYRDYVp0/TBut3yHBuxI/AAAAAAAAAfM/4oICCzGr-jg/s400/WinnersNotQuitters_005.jpeg"/>
          <p:cNvPicPr>
            <a:picLocks noChangeAspect="1" noChangeArrowheads="1"/>
          </p:cNvPicPr>
          <p:nvPr/>
        </p:nvPicPr>
        <p:blipFill>
          <a:blip r:embed="rId2" cstate="print"/>
          <a:srcRect/>
          <a:stretch>
            <a:fillRect/>
          </a:stretch>
        </p:blipFill>
        <p:spPr bwMode="auto">
          <a:xfrm>
            <a:off x="685800" y="533400"/>
            <a:ext cx="10744200" cy="5181599"/>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7275" y="307975"/>
            <a:ext cx="9763125" cy="677863"/>
          </a:xfrm>
        </p:spPr>
        <p:txBody>
          <a:bodyPr/>
          <a:lstStyle/>
          <a:p>
            <a:pPr algn="ctr"/>
            <a:r>
              <a:rPr lang="en-US" dirty="0" smtClean="0"/>
              <a:t> Lessons learned from this picture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362200" y="1838325"/>
            <a:ext cx="6934200" cy="3495675"/>
          </a:xfrm>
          <a:prstGeom prst="rect">
            <a:avLst/>
          </a:prstGeom>
          <a:noFill/>
          <a:ln w="9525">
            <a:noFill/>
            <a:miter lim="800000"/>
            <a:headEnd/>
            <a:tailEnd/>
          </a:ln>
        </p:spPr>
      </p:pic>
      <p:sp>
        <p:nvSpPr>
          <p:cNvPr id="4" name="TextBox 3"/>
          <p:cNvSpPr txBox="1"/>
          <p:nvPr/>
        </p:nvSpPr>
        <p:spPr>
          <a:xfrm>
            <a:off x="1600200" y="5629870"/>
            <a:ext cx="8991600" cy="923330"/>
          </a:xfrm>
          <a:prstGeom prst="rect">
            <a:avLst/>
          </a:prstGeom>
          <a:noFill/>
        </p:spPr>
        <p:txBody>
          <a:bodyPr wrap="square" rtlCol="0">
            <a:spAutoFit/>
          </a:bodyPr>
          <a:lstStyle/>
          <a:p>
            <a:r>
              <a:rPr lang="en-US" sz="5400" dirty="0" smtClean="0">
                <a:solidFill>
                  <a:srgbClr val="00B050"/>
                </a:solidFill>
              </a:rPr>
              <a:t>Confidence and Self-assurance </a:t>
            </a:r>
            <a:endParaRPr lang="en-US" sz="5400" dirty="0">
              <a:solidFill>
                <a:srgbClr val="00B05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6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381</TotalTime>
  <Words>742</Words>
  <Application>Microsoft Office PowerPoint</Application>
  <PresentationFormat>Widescreen</PresentationFormat>
  <Paragraphs>166</Paragraphs>
  <Slides>49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Carlito</vt:lpstr>
      <vt:lpstr>Franklin Gothic Demi Cond</vt:lpstr>
      <vt:lpstr>Times New Roman</vt:lpstr>
      <vt:lpstr>Trebuchet MS</vt:lpstr>
      <vt:lpstr>Wingdings</vt:lpstr>
      <vt:lpstr>Office Theme</vt:lpstr>
      <vt:lpstr>Welcome  To  23MXians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Lessons learned from this picture</vt:lpstr>
      <vt:lpstr>PowerPoint Presentation</vt:lpstr>
      <vt:lpstr>PowerPoint Presentation</vt:lpstr>
      <vt:lpstr>PowerPoint Presentation</vt:lpstr>
      <vt:lpstr>PowerPoint Presentation</vt:lpstr>
      <vt:lpstr>PowerPoint Presentation</vt:lpstr>
      <vt:lpstr>PowerPoint Presentation</vt:lpstr>
      <vt:lpstr>“Time is what we want most, but what we use worst”  </vt:lpstr>
      <vt:lpstr>PowerPoint Presentation</vt:lpstr>
      <vt:lpstr>LIFE</vt:lpstr>
      <vt:lpstr>PowerPoint Presentation</vt:lpstr>
      <vt:lpstr>PowerPoint Presentation</vt:lpstr>
      <vt:lpstr>PowerPoint Presentation</vt:lpstr>
      <vt:lpstr>PowerPoint Presentation</vt:lpstr>
      <vt:lpstr>PowerPoint Presentation</vt:lpstr>
      <vt:lpstr>PowerPoint Presentation</vt:lpstr>
      <vt:lpstr>Decision No. 4 - Class Culture</vt:lpstr>
      <vt:lpstr>PowerPoint Presentation</vt:lpstr>
      <vt:lpstr>Decision No 5 - Teachers</vt:lpstr>
      <vt:lpstr>Know Our  Alumni</vt:lpstr>
      <vt:lpstr>Its not that you read Books / Notes  Pass an Exam and  Finish with Graduation  The Whole of Life from the Moment you were born  “ A Process of Life long Learning “           </vt:lpstr>
      <vt:lpstr>Career</vt:lpstr>
      <vt:lpstr>Big Shots</vt:lpstr>
      <vt:lpstr>These doesn’T come free</vt:lpstr>
      <vt:lpstr>PowerPoint Presentation</vt:lpstr>
      <vt:lpstr>Give Equal Importance ALL Course Types</vt:lpstr>
      <vt:lpstr>PowerPoint Presentation</vt:lpstr>
      <vt:lpstr>Challenges</vt:lpstr>
      <vt:lpstr>PowerPoint Presentation</vt:lpstr>
      <vt:lpstr>Stackoverflow</vt:lpstr>
      <vt:lpstr>Github</vt:lpstr>
      <vt:lpstr>Few Websites to Get  Started</vt:lpstr>
      <vt:lpstr>PowerPoint Presentation</vt:lpstr>
      <vt:lpstr>PowerPoint Presentation</vt:lpstr>
      <vt:lpstr>Test Everything You Learned and Record as CV</vt:lpstr>
      <vt:lpstr>Create Projects on Your own  Time – pet projects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Windows User</cp:lastModifiedBy>
  <cp:revision>105</cp:revision>
  <dcterms:created xsi:type="dcterms:W3CDTF">2020-11-13T05:49:22Z</dcterms:created>
  <dcterms:modified xsi:type="dcterms:W3CDTF">2023-06-27T04:00:25Z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2019-12-29T00:00:00Z</vt:filetime>
  </property>
  <property fmtid="{D5CDD505-2E9C-101B-9397-08002B2CF9AE}" pid="3" name="Creator">
    <vt:lpwstr>Microsoft® PowerPoint® 2016</vt:lpwstr>
  </property>
  <property fmtid="{D5CDD505-2E9C-101B-9397-08002B2CF9AE}" pid="4" name="LastSaved">
    <vt:filetime>2020-11-13T00:00:00Z</vt:filetime>
  </property>
</Properties>
</file>